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10/12/2016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10/12/2016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10/12/2016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10/12/2016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10/12/2016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10/12/2016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10/12/2016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10/12/2016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10/12/2016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10/12/2016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10/12/2016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10/12/2016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10/12/2016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7934" y="2693368"/>
            <a:ext cx="8144134" cy="574267"/>
          </a:xfrm>
        </p:spPr>
        <p:txBody>
          <a:bodyPr/>
          <a:lstStyle/>
          <a:p>
            <a:pPr algn="ctr"/>
            <a:r>
              <a:rPr lang="en-CA" sz="4000" dirty="0" smtClean="0"/>
              <a:t>New Life International Fellowship</a:t>
            </a:r>
            <a:endParaRPr lang="en-CA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19437" y="3466193"/>
            <a:ext cx="3701127" cy="446902"/>
          </a:xfrm>
        </p:spPr>
        <p:txBody>
          <a:bodyPr>
            <a:noAutofit/>
          </a:bodyPr>
          <a:lstStyle/>
          <a:p>
            <a:r>
              <a:rPr lang="en-CA" sz="2400" dirty="0" smtClean="0"/>
              <a:t>LPD Church of the Week</a:t>
            </a:r>
            <a:endParaRPr lang="en-CA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3485" y="400947"/>
            <a:ext cx="3286124" cy="1848073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0976" y="400947"/>
            <a:ext cx="3321423" cy="186792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765" y="420799"/>
            <a:ext cx="3286125" cy="184807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8" name="TextBox 7"/>
          <p:cNvSpPr txBox="1"/>
          <p:nvPr/>
        </p:nvSpPr>
        <p:spPr>
          <a:xfrm>
            <a:off x="397934" y="4380594"/>
            <a:ext cx="5386388" cy="2185214"/>
          </a:xfrm>
          <a:prstGeom prst="rect">
            <a:avLst/>
          </a:prstGeom>
          <a:noFill/>
          <a:ln w="76200">
            <a:solidFill>
              <a:schemeClr val="bg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smtClean="0"/>
              <a:t>Praise Points:</a:t>
            </a:r>
          </a:p>
          <a:p>
            <a:endParaRPr lang="en-CA" dirty="0" smtClean="0"/>
          </a:p>
          <a:p>
            <a:pPr lvl="0"/>
            <a:r>
              <a:rPr lang="en-US" sz="1400" dirty="0"/>
              <a:t>Praise be to God for another successful mission trip to Sri Lanka in June this year</a:t>
            </a:r>
            <a:endParaRPr lang="en-CA" sz="1400" dirty="0"/>
          </a:p>
          <a:p>
            <a:pPr lvl="0"/>
            <a:r>
              <a:rPr lang="en-US" sz="1400" dirty="0"/>
              <a:t>Thank God for the many souls touched by the power of the word of God during my mission in Sri Lanka</a:t>
            </a:r>
            <a:endParaRPr lang="en-CA" sz="1400" dirty="0"/>
          </a:p>
          <a:p>
            <a:pPr lvl="0"/>
            <a:r>
              <a:rPr lang="en-US" sz="1400" dirty="0"/>
              <a:t>Thank </a:t>
            </a:r>
            <a:r>
              <a:rPr lang="en-US" sz="1400"/>
              <a:t>the </a:t>
            </a:r>
            <a:r>
              <a:rPr lang="en-US" sz="1400" smtClean="0"/>
              <a:t>Lord </a:t>
            </a:r>
            <a:r>
              <a:rPr lang="en-US" sz="1400" dirty="0"/>
              <a:t>for his faithfulness in meeting our family and ministry related needs </a:t>
            </a:r>
            <a:endParaRPr lang="en-US" sz="14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CA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5990662" y="4688371"/>
            <a:ext cx="5986184" cy="1754326"/>
          </a:xfrm>
          <a:prstGeom prst="rect">
            <a:avLst/>
          </a:prstGeom>
          <a:noFill/>
          <a:ln w="76200">
            <a:solidFill>
              <a:schemeClr val="bg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smtClean="0"/>
              <a:t>Prayer </a:t>
            </a:r>
            <a:r>
              <a:rPr lang="en-CA" dirty="0"/>
              <a:t>Requests</a:t>
            </a:r>
            <a:r>
              <a:rPr lang="en-CA" dirty="0" smtClean="0"/>
              <a:t>:</a:t>
            </a:r>
          </a:p>
          <a:p>
            <a:endParaRPr lang="en-CA" dirty="0"/>
          </a:p>
          <a:p>
            <a:pPr lvl="0"/>
            <a:r>
              <a:rPr lang="en-US" sz="1400" dirty="0" smtClean="0"/>
              <a:t>For continued </a:t>
            </a:r>
            <a:r>
              <a:rPr lang="en-US" sz="1400" dirty="0"/>
              <a:t>growth in </a:t>
            </a:r>
            <a:r>
              <a:rPr lang="en-US" sz="1400" dirty="0" smtClean="0"/>
              <a:t>New Life Fellowship </a:t>
            </a:r>
            <a:r>
              <a:rPr lang="en-US" sz="1400" dirty="0"/>
              <a:t>ministry in </a:t>
            </a:r>
            <a:r>
              <a:rPr lang="en-US" sz="1400" dirty="0" smtClean="0"/>
              <a:t>Surrey</a:t>
            </a:r>
            <a:endParaRPr lang="en-CA" sz="1400" dirty="0"/>
          </a:p>
          <a:p>
            <a:pPr lvl="0"/>
            <a:r>
              <a:rPr lang="en-US" sz="1400" dirty="0" smtClean="0"/>
              <a:t>For leaders </a:t>
            </a:r>
            <a:r>
              <a:rPr lang="en-US" sz="1400" dirty="0"/>
              <a:t>of the </a:t>
            </a:r>
            <a:r>
              <a:rPr lang="en-US" sz="1400" dirty="0" smtClean="0"/>
              <a:t>Fellowship </a:t>
            </a:r>
            <a:r>
              <a:rPr lang="en-US" sz="1400" dirty="0"/>
              <a:t>for </a:t>
            </a:r>
            <a:r>
              <a:rPr lang="en-US" sz="1400" dirty="0" smtClean="0"/>
              <a:t>Motivation </a:t>
            </a:r>
            <a:r>
              <a:rPr lang="en-US" sz="1400" dirty="0"/>
              <a:t>and continued support </a:t>
            </a:r>
            <a:endParaRPr lang="en-CA" sz="1400" dirty="0"/>
          </a:p>
          <a:p>
            <a:pPr lvl="0"/>
            <a:r>
              <a:rPr lang="en-US" sz="1400" dirty="0" smtClean="0"/>
              <a:t>For my </a:t>
            </a:r>
            <a:r>
              <a:rPr lang="en-US" sz="1400" dirty="0"/>
              <a:t>ministry with the English congregation of </a:t>
            </a:r>
            <a:r>
              <a:rPr lang="en-US" sz="1400" dirty="0" smtClean="0"/>
              <a:t>Coquitlam </a:t>
            </a:r>
            <a:r>
              <a:rPr lang="en-US" sz="1400" dirty="0"/>
              <a:t>Chinese EFC</a:t>
            </a:r>
            <a:endParaRPr lang="en-CA" sz="1400" dirty="0"/>
          </a:p>
          <a:p>
            <a:r>
              <a:rPr lang="en-US" sz="1400" dirty="0" smtClean="0"/>
              <a:t>For new opportunities </a:t>
            </a:r>
            <a:r>
              <a:rPr lang="en-US" sz="1400" dirty="0"/>
              <a:t>to minister among the Sri Lankan families </a:t>
            </a:r>
            <a:endParaRPr lang="en-US" sz="1400" dirty="0" smtClean="0"/>
          </a:p>
          <a:p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30395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56</TotalTime>
  <Words>107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Trebuchet MS</vt:lpstr>
      <vt:lpstr>Berlin</vt:lpstr>
      <vt:lpstr>New Life International Fellowship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Life International Fellowship</dc:title>
  <dc:creator>LPD office</dc:creator>
  <cp:lastModifiedBy>LPD office</cp:lastModifiedBy>
  <cp:revision>5</cp:revision>
  <dcterms:created xsi:type="dcterms:W3CDTF">2016-10-13T02:10:58Z</dcterms:created>
  <dcterms:modified xsi:type="dcterms:W3CDTF">2016-10-13T03:07:15Z</dcterms:modified>
</cp:coreProperties>
</file>