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3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546" y="-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15443" y="3666455"/>
            <a:ext cx="7697787" cy="797052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Mountain View Church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06320" y="9662490"/>
            <a:ext cx="1744298" cy="514942"/>
          </a:xfrm>
        </p:spPr>
        <p:txBody>
          <a:bodyPr>
            <a:normAutofit fontScale="92500" lnSpcReduction="20000"/>
          </a:bodyPr>
          <a:lstStyle/>
          <a:p>
            <a:r>
              <a:rPr lang="en-CA" b="1" dirty="0" smtClean="0">
                <a:solidFill>
                  <a:srgbClr val="353535"/>
                </a:solidFill>
              </a:rPr>
              <a:t>Mountain View Church</a:t>
            </a:r>
            <a:endParaRPr lang="en-CA" b="1" dirty="0">
              <a:solidFill>
                <a:srgbClr val="353535"/>
              </a:solidFill>
            </a:endParaRPr>
          </a:p>
        </p:txBody>
      </p:sp>
      <p:pic>
        <p:nvPicPr>
          <p:cNvPr id="1026" name="781806A0-2EDF-436D-AF1D-6A1B0BE4FD75" descr="094E3938-9CD5-4511-9AD2-EED607AD0E6A@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122" y="5093781"/>
            <a:ext cx="2066678" cy="151461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F3A7C859-570C-491C-97A3-CA8F174F0C1D" descr="EF58398C-965A-4382-B4A6-C89E47E3F97B@v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109" y="5111762"/>
            <a:ext cx="2006328" cy="14966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EA09BE2C-D6B6-44F9-92CF-6121905B02B4" descr="1C2E04AA-D8C9-4D0B-A388-BFDB685CB975@v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4462" y="5081625"/>
            <a:ext cx="1961962" cy="15267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04364" y="157163"/>
            <a:ext cx="1060972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/>
              <a:t> </a:t>
            </a:r>
            <a:r>
              <a:rPr lang="en-CA" sz="1600" b="1" i="1" dirty="0" smtClean="0"/>
              <a:t>Please pray with us for:</a:t>
            </a:r>
          </a:p>
          <a:p>
            <a:endParaRPr lang="en-CA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CA" sz="1600" dirty="0"/>
              <a:t>God’s financial provision for the challenges ahead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CA" sz="1600" dirty="0"/>
              <a:t>Desire to walk more deeply with Jesus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CA" sz="1600" dirty="0"/>
              <a:t>Wisdom and a sensitive ear to the Spirit for the year ahead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 smtClean="0"/>
              <a:t>We praise </a:t>
            </a:r>
            <a:r>
              <a:rPr lang="en-CA" sz="1600" dirty="0"/>
              <a:t>God for newcomers to our church and growth in our youth </a:t>
            </a:r>
            <a:r>
              <a:rPr lang="en-CA" sz="1600" dirty="0" smtClean="0"/>
              <a:t>ministry, as well as our </a:t>
            </a:r>
            <a:r>
              <a:rPr lang="en-CA" sz="1600" dirty="0"/>
              <a:t>new youth pastor and </a:t>
            </a:r>
            <a:r>
              <a:rPr lang="en-CA" sz="1600" dirty="0" smtClean="0"/>
              <a:t>for our </a:t>
            </a:r>
            <a:r>
              <a:rPr lang="en-CA" sz="1600" dirty="0"/>
              <a:t>vibrant church!</a:t>
            </a:r>
          </a:p>
          <a:p>
            <a:endParaRPr lang="en-CA" sz="1600" dirty="0"/>
          </a:p>
          <a:p>
            <a:r>
              <a:rPr lang="en-CA" sz="1600" b="1" i="1" dirty="0" smtClean="0"/>
              <a:t>Events: </a:t>
            </a:r>
          </a:p>
          <a:p>
            <a:endParaRPr lang="en-CA" sz="1600" dirty="0"/>
          </a:p>
          <a:p>
            <a:pPr lvl="0"/>
            <a:r>
              <a:rPr lang="en-CA" sz="1600" dirty="0"/>
              <a:t>We have just celebrated Thanksgiving and were able to collect a large amount of food for the food </a:t>
            </a:r>
            <a:r>
              <a:rPr lang="en-CA" sz="1600" dirty="0" smtClean="0"/>
              <a:t>bank</a:t>
            </a:r>
            <a:endParaRPr lang="en-CA" sz="1600" dirty="0"/>
          </a:p>
          <a:p>
            <a:pPr lvl="0"/>
            <a:r>
              <a:rPr lang="en-CA" sz="1600" dirty="0"/>
              <a:t>We look forward to a Soup &amp; Chilli potluck on </a:t>
            </a:r>
            <a:r>
              <a:rPr lang="en-CA" sz="1600" dirty="0" smtClean="0"/>
              <a:t>6th </a:t>
            </a:r>
            <a:r>
              <a:rPr lang="en-CA" sz="1600" dirty="0"/>
              <a:t>November</a:t>
            </a:r>
          </a:p>
          <a:p>
            <a:pPr lvl="0"/>
            <a:r>
              <a:rPr lang="en-CA" sz="1600" dirty="0"/>
              <a:t>We have an exciting Christmas series called “The Journey” planned that will end with a Christmas </a:t>
            </a:r>
            <a:r>
              <a:rPr lang="en-CA" sz="1600" dirty="0" smtClean="0"/>
              <a:t>Banquet &amp; Service </a:t>
            </a:r>
            <a:r>
              <a:rPr lang="en-CA" sz="1600" dirty="0"/>
              <a:t>on Friday </a:t>
            </a:r>
            <a:r>
              <a:rPr lang="en-CA" sz="1600" dirty="0" smtClean="0"/>
              <a:t>23rd </a:t>
            </a:r>
            <a:r>
              <a:rPr lang="en-CA" sz="1600" dirty="0"/>
              <a:t>December</a:t>
            </a:r>
          </a:p>
        </p:txBody>
      </p:sp>
      <p:pic>
        <p:nvPicPr>
          <p:cNvPr id="1029" name="B31C7D6B-4E44-42FB-9C7C-5827A561F518" descr="2A37054F-B36F-48F2-88DC-E4AC085D5350@v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7485" y="5084726"/>
            <a:ext cx="2078816" cy="15236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515743" y="4418302"/>
            <a:ext cx="2897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LPD Church of the Week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403920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</TotalTime>
  <Words>11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Wisp</vt:lpstr>
      <vt:lpstr>Mountain View Church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LPD Church of the Week</dc:title>
  <dc:creator>LPD office</dc:creator>
  <cp:lastModifiedBy>LPD office</cp:lastModifiedBy>
  <cp:revision>2</cp:revision>
  <dcterms:created xsi:type="dcterms:W3CDTF">2016-10-20T18:54:09Z</dcterms:created>
  <dcterms:modified xsi:type="dcterms:W3CDTF">2016-10-20T19:09:25Z</dcterms:modified>
</cp:coreProperties>
</file>