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C5B1"/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1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BB0D6-6D06-4BD3-AB31-E8869D874B02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DED2-DCCF-4B97-AD20-2724CDB6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68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409EA-C7DB-44FA-89E8-1410E2A9549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E91F2-10CE-41A6-AD49-30D4CB69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97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603346" cy="1828800"/>
          </a:xfrm>
        </p:spPr>
        <p:txBody>
          <a:bodyPr anchor="b"/>
          <a:lstStyle>
            <a:lvl1pPr algn="r">
              <a:lnSpc>
                <a:spcPct val="100000"/>
              </a:lnSpc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9892" y="1981083"/>
            <a:ext cx="4417453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5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057327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427"/>
            <a:ext cx="2628900" cy="55845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427"/>
            <a:ext cx="7734300" cy="55845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3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3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026650" cy="2862262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0266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1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84632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086" y="1825625"/>
            <a:ext cx="484632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484632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484632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1247" y="1489075"/>
            <a:ext cx="484632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1247" y="2193925"/>
            <a:ext cx="484632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4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1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1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2182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83834"/>
            <a:ext cx="5675312" cy="44002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300761"/>
            <a:ext cx="3932237" cy="278330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5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59462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94624"/>
            <a:ext cx="5675312" cy="45006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323062"/>
            <a:ext cx="3932237" cy="26762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6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23492" y="6498019"/>
            <a:ext cx="2891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33B2A8E-2924-46CB-8A3D-E6C838C23300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49801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98019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42CFBD-2225-44FB-8E2E-7BC9B9D5C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8582" y="510988"/>
            <a:ext cx="9273988" cy="103542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Sointula</a:t>
            </a:r>
            <a:r>
              <a:rPr lang="en-US" dirty="0" smtClean="0"/>
              <a:t> Community Church</a:t>
            </a:r>
            <a:br>
              <a:rPr lang="en-US" dirty="0" smtClean="0"/>
            </a:br>
            <a:r>
              <a:rPr lang="en-US" sz="4000" dirty="0" smtClean="0"/>
              <a:t>LPD Church of the Week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28800"/>
            <a:ext cx="4352364" cy="32407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17658" y="1741010"/>
            <a:ext cx="4150659" cy="34163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CA" i="1" dirty="0" smtClean="0">
                <a:solidFill>
                  <a:schemeClr val="bg1"/>
                </a:solidFill>
              </a:rPr>
              <a:t>Praise God for a </a:t>
            </a:r>
            <a:r>
              <a:rPr lang="en-CA" i="1" dirty="0">
                <a:solidFill>
                  <a:schemeClr val="bg1"/>
                </a:solidFill>
              </a:rPr>
              <a:t>good turn out and a wonderful time of food and fellowship at our recent Ladies Harvest </a:t>
            </a:r>
            <a:r>
              <a:rPr lang="en-CA" i="1" dirty="0" smtClean="0">
                <a:solidFill>
                  <a:schemeClr val="bg1"/>
                </a:solidFill>
              </a:rPr>
              <a:t>Tea!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CA" i="1" dirty="0" smtClean="0">
                <a:solidFill>
                  <a:schemeClr val="bg1"/>
                </a:solidFill>
              </a:rPr>
              <a:t>Praise God for </a:t>
            </a:r>
            <a:r>
              <a:rPr lang="en-CA" i="1" dirty="0">
                <a:solidFill>
                  <a:schemeClr val="bg1"/>
                </a:solidFill>
              </a:rPr>
              <a:t>the </a:t>
            </a:r>
            <a:r>
              <a:rPr lang="en-CA" i="1" dirty="0" smtClean="0">
                <a:solidFill>
                  <a:schemeClr val="bg1"/>
                </a:solidFill>
              </a:rPr>
              <a:t>many </a:t>
            </a:r>
            <a:r>
              <a:rPr lang="en-CA" i="1" dirty="0">
                <a:solidFill>
                  <a:schemeClr val="bg1"/>
                </a:solidFill>
              </a:rPr>
              <a:t>who came out and helped us prepare 35 apple pies for the upcoming </a:t>
            </a:r>
            <a:r>
              <a:rPr lang="en-CA" i="1" dirty="0" err="1">
                <a:solidFill>
                  <a:schemeClr val="bg1"/>
                </a:solidFill>
              </a:rPr>
              <a:t>Sointula</a:t>
            </a:r>
            <a:r>
              <a:rPr lang="en-CA" i="1" dirty="0">
                <a:solidFill>
                  <a:schemeClr val="bg1"/>
                </a:solidFill>
              </a:rPr>
              <a:t> Winter </a:t>
            </a:r>
            <a:r>
              <a:rPr lang="en-CA" i="1" dirty="0" smtClean="0">
                <a:solidFill>
                  <a:schemeClr val="bg1"/>
                </a:solidFill>
              </a:rPr>
              <a:t>Fest</a:t>
            </a:r>
            <a:endParaRPr lang="en-CA" i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CA" i="1" dirty="0" smtClean="0">
                <a:solidFill>
                  <a:schemeClr val="bg1"/>
                </a:solidFill>
              </a:rPr>
              <a:t>We </a:t>
            </a:r>
            <a:r>
              <a:rPr lang="en-CA" i="1" dirty="0">
                <a:solidFill>
                  <a:schemeClr val="bg1"/>
                </a:solidFill>
              </a:rPr>
              <a:t>are thankful for the opportunities that God continues to provide to reach our community with the good news of Jesus </a:t>
            </a:r>
            <a:r>
              <a:rPr lang="en-CA" i="1" dirty="0" smtClean="0">
                <a:solidFill>
                  <a:schemeClr val="bg1"/>
                </a:solidFill>
              </a:rPr>
              <a:t>Christ!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CA" i="1" dirty="0" smtClean="0">
                <a:solidFill>
                  <a:schemeClr val="bg1"/>
                </a:solidFill>
              </a:rPr>
              <a:t>Please pray with us that </a:t>
            </a:r>
            <a:r>
              <a:rPr lang="en-CA" i="1" dirty="0">
                <a:solidFill>
                  <a:schemeClr val="bg1"/>
                </a:solidFill>
              </a:rPr>
              <a:t>He will use our church to further His kingdom </a:t>
            </a:r>
            <a:r>
              <a:rPr lang="en-CA" i="1" dirty="0" smtClean="0">
                <a:solidFill>
                  <a:schemeClr val="bg1"/>
                </a:solidFill>
              </a:rPr>
              <a:t>here.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0182" y="5883543"/>
            <a:ext cx="7538477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Sointula</a:t>
            </a:r>
            <a:r>
              <a:rPr lang="en-CA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 is located on Malcolm Island and pastored by Ben and Anna Crumback </a:t>
            </a:r>
            <a:endParaRPr lang="en-CA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405" y="5498284"/>
            <a:ext cx="1724025" cy="1139851"/>
          </a:xfrm>
          <a:prstGeom prst="ellipse">
            <a:avLst/>
          </a:prstGeom>
          <a:ln w="63500" cap="rnd">
            <a:solidFill>
              <a:srgbClr val="B8C5B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770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asons in sage design templat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asons in sage design template" id="{5FD2804C-FD40-4A2F-B174-1789B28212B6}" vid="{31092BA8-83D4-4672-BC6F-DAAEF391EBA4}"/>
    </a:ext>
  </a:extLst>
</a:theme>
</file>

<file path=ppt/theme/theme2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4FE5926-659E-46E2-995E-B900F6A246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Seasons in sage design slides</Template>
  <TotalTime>0</TotalTime>
  <Words>98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Seasons in sage design template</vt:lpstr>
      <vt:lpstr>Sointula Community Church LPD Church of the Week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2016-10-27T15:48:47Z</dcterms:created>
  <dcterms:modified xsi:type="dcterms:W3CDTF">2016-10-27T16:18:59Z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TC034605739991</vt:lpwstr>
  </property>
</Properties>
</file>