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6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14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43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21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5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59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049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85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42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568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D5273-6249-4936-8C0F-0406FACE1F19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09480-5EE6-4CA1-A394-5559D5D2B0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015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158" y="3304744"/>
            <a:ext cx="4442665" cy="860505"/>
          </a:xfrm>
        </p:spPr>
        <p:txBody>
          <a:bodyPr>
            <a:normAutofit/>
          </a:bodyPr>
          <a:lstStyle/>
          <a:p>
            <a:r>
              <a:rPr lang="en-CA" sz="5400" b="1" dirty="0" smtClean="0">
                <a:solidFill>
                  <a:schemeClr val="bg1"/>
                </a:solidFill>
              </a:rPr>
              <a:t>Abbotsford EFC</a:t>
            </a:r>
            <a:endParaRPr lang="en-CA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0633" y="4165084"/>
            <a:ext cx="3773714" cy="505505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LPD Church of the Week</a:t>
            </a:r>
            <a:endParaRPr lang="en-CA" sz="2800" b="1" dirty="0">
              <a:solidFill>
                <a:schemeClr val="bg1"/>
              </a:solidFill>
            </a:endParaRPr>
          </a:p>
        </p:txBody>
      </p:sp>
      <p:pic>
        <p:nvPicPr>
          <p:cNvPr id="1026" name="7B04CC73-2599-4575-A7FB-76E661A4ED2E" descr="FFFE47A3-FDF9-487F-B80E-225EF5A121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5" y="3619589"/>
            <a:ext cx="2525482" cy="2876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85" y="2772900"/>
            <a:ext cx="3554711" cy="2784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66113" y="5944822"/>
            <a:ext cx="4484915" cy="646331"/>
          </a:xfrm>
          <a:prstGeom prst="rect">
            <a:avLst/>
          </a:prstGeom>
          <a:solidFill>
            <a:srgbClr val="20386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The churches in Abbotsford are getting together to communicate a common message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939" y="2658413"/>
            <a:ext cx="2844154" cy="646331"/>
          </a:xfrm>
          <a:prstGeom prst="rect">
            <a:avLst/>
          </a:prstGeom>
          <a:solidFill>
            <a:srgbClr val="203864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Fall Picnic held in the gym due to poor weather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0" y="249849"/>
            <a:ext cx="8737600" cy="2092881"/>
          </a:xfrm>
          <a:prstGeom prst="rect">
            <a:avLst/>
          </a:prstGeom>
          <a:solidFill>
            <a:srgbClr val="203864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chemeClr val="bg1"/>
                </a:solidFill>
              </a:rPr>
              <a:t>Prayer For: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1</a:t>
            </a:r>
            <a:r>
              <a:rPr lang="en-CA" i="1" dirty="0" smtClean="0">
                <a:solidFill>
                  <a:schemeClr val="bg1"/>
                </a:solidFill>
              </a:rPr>
              <a:t>. Good attendance at Village Kids and Village Kitchen outreach ministries starting up Oct 6.</a:t>
            </a:r>
          </a:p>
          <a:p>
            <a:r>
              <a:rPr lang="en-CA" i="1" dirty="0" smtClean="0">
                <a:solidFill>
                  <a:schemeClr val="bg1"/>
                </a:solidFill>
              </a:rPr>
              <a:t>2. A good response to the World Relief presentation on Thanksgiving </a:t>
            </a:r>
            <a:r>
              <a:rPr lang="en-CA" i="1" dirty="0" smtClean="0">
                <a:solidFill>
                  <a:schemeClr val="bg1"/>
                </a:solidFill>
              </a:rPr>
              <a:t>Oct </a:t>
            </a:r>
            <a:r>
              <a:rPr lang="en-CA" i="1" dirty="0" smtClean="0">
                <a:solidFill>
                  <a:schemeClr val="bg1"/>
                </a:solidFill>
              </a:rPr>
              <a:t>9.</a:t>
            </a:r>
          </a:p>
          <a:p>
            <a:r>
              <a:rPr lang="en-CA" sz="2000" b="1" dirty="0" smtClean="0">
                <a:solidFill>
                  <a:schemeClr val="bg1"/>
                </a:solidFill>
              </a:rPr>
              <a:t> Praise For: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1</a:t>
            </a:r>
            <a:r>
              <a:rPr lang="en-CA" i="1" dirty="0" smtClean="0">
                <a:solidFill>
                  <a:schemeClr val="bg1"/>
                </a:solidFill>
              </a:rPr>
              <a:t>. A good turn out at our Annual Fall Picnic held September 18.</a:t>
            </a:r>
          </a:p>
          <a:p>
            <a:r>
              <a:rPr lang="en-CA" i="1" dirty="0" smtClean="0">
                <a:solidFill>
                  <a:schemeClr val="bg1"/>
                </a:solidFill>
              </a:rPr>
              <a:t>2. The many babies and children in our Sunday morning AbbyKids and </a:t>
            </a:r>
            <a:r>
              <a:rPr lang="en-CA" i="1" dirty="0" err="1" smtClean="0">
                <a:solidFill>
                  <a:schemeClr val="bg1"/>
                </a:solidFill>
              </a:rPr>
              <a:t>AbbyTots</a:t>
            </a:r>
            <a:r>
              <a:rPr lang="en-CA" i="1" smtClean="0">
                <a:solidFill>
                  <a:schemeClr val="bg1"/>
                </a:solidFill>
              </a:rPr>
              <a:t> </a:t>
            </a:r>
            <a:endParaRPr lang="en-CA" i="1" smtClean="0">
              <a:solidFill>
                <a:schemeClr val="bg1"/>
              </a:solidFill>
            </a:endParaRPr>
          </a:p>
          <a:p>
            <a:r>
              <a:rPr lang="en-CA" i="1" smtClean="0">
                <a:solidFill>
                  <a:schemeClr val="bg1"/>
                </a:solidFill>
              </a:rPr>
              <a:t>3</a:t>
            </a:r>
            <a:r>
              <a:rPr lang="en-CA" i="1" dirty="0" smtClean="0">
                <a:solidFill>
                  <a:schemeClr val="bg1"/>
                </a:solidFill>
              </a:rPr>
              <a:t>. A good report, turnout and participation at our AGM last week.</a:t>
            </a:r>
          </a:p>
        </p:txBody>
      </p:sp>
    </p:spTree>
    <p:extLst>
      <p:ext uri="{BB962C8B-B14F-4D97-AF65-F5344CB8AC3E}">
        <p14:creationId xmlns:p14="http://schemas.microsoft.com/office/powerpoint/2010/main" val="5461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Abbotsford EFC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LPD office</dc:creator>
  <cp:lastModifiedBy>LPD office</cp:lastModifiedBy>
  <cp:revision>5</cp:revision>
  <dcterms:created xsi:type="dcterms:W3CDTF">2016-10-06T15:16:17Z</dcterms:created>
  <dcterms:modified xsi:type="dcterms:W3CDTF">2016-10-06T15:48:21Z</dcterms:modified>
</cp:coreProperties>
</file>