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9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30341" autoAdjust="0"/>
  </p:normalViewPr>
  <p:slideViewPr>
    <p:cSldViewPr snapToGrid="0">
      <p:cViewPr varScale="1">
        <p:scale>
          <a:sx n="19" d="100"/>
          <a:sy n="19" d="100"/>
        </p:scale>
        <p:origin x="260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8DED3-E9DB-4ADD-AFC5-80D57CCCA0BC}" type="datetimeFigureOut">
              <a:rPr lang="en-CA" smtClean="0"/>
              <a:t>2016-11-08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6D419-28F5-4C77-BB87-A6216A0DB5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954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6D419-28F5-4C77-BB87-A6216A0DB50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462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11/8/2016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11/8/2016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11/8/2016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11/8/2016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11/8/2016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9388" y="1279841"/>
            <a:ext cx="4061012" cy="943980"/>
          </a:xfrm>
        </p:spPr>
        <p:txBody>
          <a:bodyPr/>
          <a:lstStyle/>
          <a:p>
            <a:pPr algn="l"/>
            <a:r>
              <a:rPr lang="en-CA" sz="3600" baseline="-25000" dirty="0" smtClean="0"/>
              <a:t>New Living Assembly</a:t>
            </a:r>
            <a:endParaRPr lang="en-CA" sz="3600" baseline="-2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36665" y="1567251"/>
            <a:ext cx="3195545" cy="609602"/>
          </a:xfrm>
        </p:spPr>
        <p:txBody>
          <a:bodyPr>
            <a:noAutofit/>
          </a:bodyPr>
          <a:lstStyle/>
          <a:p>
            <a:r>
              <a:rPr lang="en-CA" sz="2800" cap="all" spc="-100" baseline="-2500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LPD Church of the Week</a:t>
            </a:r>
            <a:endParaRPr lang="en-CA" sz="2800" cap="all" spc="-100" baseline="-25000" dirty="0">
              <a:solidFill>
                <a:schemeClr val="tx1"/>
              </a:solidFill>
              <a:effectLst>
                <a:outerShdw blurRad="38100" dist="127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7387" y="4307797"/>
            <a:ext cx="4118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6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New Living Assembly meets at the Senior Social Society in Chilliwack and is pastored </a:t>
            </a:r>
            <a:r>
              <a:rPr lang="en-CA" sz="16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by </a:t>
            </a:r>
            <a:r>
              <a:rPr lang="en-CA" sz="16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Noel </a:t>
            </a:r>
            <a:r>
              <a:rPr lang="en-CA" sz="16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and </a:t>
            </a:r>
            <a:r>
              <a:rPr lang="en-CA" sz="16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Lynda Macasaet</a:t>
            </a:r>
            <a:endParaRPr lang="en-CA" sz="1600" dirty="0">
              <a:solidFill>
                <a:schemeClr val="tx2">
                  <a:lumMod val="20000"/>
                  <a:lumOff val="8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4116" y="4307796"/>
            <a:ext cx="1553310" cy="877163"/>
          </a:xfrm>
          <a:prstGeom prst="rect">
            <a:avLst/>
          </a:prstGeom>
          <a:ln w="190500" cap="sq">
            <a:solidFill>
              <a:srgbClr val="549E39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216" y="2476008"/>
            <a:ext cx="1181100" cy="1181100"/>
          </a:xfrm>
          <a:prstGeom prst="rect">
            <a:avLst/>
          </a:prstGeom>
          <a:ln w="101600">
            <a:solidFill>
              <a:srgbClr val="549E39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099" y="2521012"/>
            <a:ext cx="1514795" cy="1136096"/>
          </a:xfrm>
          <a:prstGeom prst="rect">
            <a:avLst/>
          </a:prstGeom>
          <a:ln w="101600">
            <a:solidFill>
              <a:srgbClr val="549E39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165471" y="2281728"/>
            <a:ext cx="47397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Please pray for:</a:t>
            </a:r>
            <a:endParaRPr lang="en-CA" sz="1600" dirty="0"/>
          </a:p>
          <a:p>
            <a:r>
              <a:rPr lang="en-CA" sz="1600" dirty="0" smtClean="0"/>
              <a:t>Our Mission </a:t>
            </a:r>
            <a:r>
              <a:rPr lang="en-CA" sz="1600" dirty="0"/>
              <a:t>Trip to the Philippines</a:t>
            </a:r>
          </a:p>
          <a:p>
            <a:r>
              <a:rPr lang="en-CA" sz="1600" dirty="0" smtClean="0"/>
              <a:t>The Leadership</a:t>
            </a:r>
            <a:endParaRPr lang="en-CA" sz="1600" dirty="0"/>
          </a:p>
          <a:p>
            <a:r>
              <a:rPr lang="en-CA" sz="1600" dirty="0" smtClean="0"/>
              <a:t>The</a:t>
            </a:r>
            <a:r>
              <a:rPr lang="en-CA" sz="1600" dirty="0"/>
              <a:t> spiritual growth of the </a:t>
            </a:r>
            <a:r>
              <a:rPr lang="en-CA" sz="1600" dirty="0" smtClean="0"/>
              <a:t>church</a:t>
            </a:r>
          </a:p>
          <a:p>
            <a:r>
              <a:rPr lang="en-CA" sz="1600" dirty="0" smtClean="0"/>
              <a:t>Praise God for  the support of backpack giveaways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419574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47</TotalTime>
  <Words>41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Savon</vt:lpstr>
      <vt:lpstr>New Living Assembly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Living Assembly</dc:title>
  <dc:creator>LPD office</dc:creator>
  <cp:lastModifiedBy>LPD office</cp:lastModifiedBy>
  <cp:revision>5</cp:revision>
  <dcterms:created xsi:type="dcterms:W3CDTF">2016-11-08T17:15:25Z</dcterms:created>
  <dcterms:modified xsi:type="dcterms:W3CDTF">2016-11-08T18:04:05Z</dcterms:modified>
</cp:coreProperties>
</file>