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1" d="100"/>
          <a:sy n="71" d="100"/>
        </p:scale>
        <p:origin x="6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11/17/2016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11/17/2016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11/17/2016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11/17/2016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11/17/2016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11/17/2016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11/17/2016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11/17/2016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11/17/2016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11/17/2016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11/17/2016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2258" y="837367"/>
            <a:ext cx="8825658" cy="995082"/>
          </a:xfrm>
        </p:spPr>
        <p:txBody>
          <a:bodyPr/>
          <a:lstStyle/>
          <a:p>
            <a:r>
              <a:rPr lang="en-CA" dirty="0" smtClean="0"/>
              <a:t>Immanuel Korean Church</a:t>
            </a:r>
            <a:endParaRPr lang="en-CA" dirty="0"/>
          </a:p>
        </p:txBody>
      </p:sp>
      <p:sp>
        <p:nvSpPr>
          <p:cNvPr id="3" name="Subtitle 2"/>
          <p:cNvSpPr>
            <a:spLocks noGrp="1"/>
          </p:cNvSpPr>
          <p:nvPr>
            <p:ph type="subTitle" idx="1"/>
          </p:nvPr>
        </p:nvSpPr>
        <p:spPr>
          <a:xfrm>
            <a:off x="862258" y="1906034"/>
            <a:ext cx="4234177" cy="568225"/>
          </a:xfrm>
        </p:spPr>
        <p:txBody>
          <a:bodyPr>
            <a:normAutofit fontScale="92500"/>
          </a:bodyPr>
          <a:lstStyle/>
          <a:p>
            <a:r>
              <a:rPr lang="en-CA" sz="2400" b="1" dirty="0" smtClean="0"/>
              <a:t>LPD Church of the week</a:t>
            </a:r>
            <a:r>
              <a:rPr lang="en-CA" dirty="0" smtClean="0"/>
              <a:t>	</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5103" y="4329772"/>
            <a:ext cx="2099255" cy="1577094"/>
          </a:xfrm>
          <a:prstGeom prst="rect">
            <a:avLst/>
          </a:prstGeom>
          <a:ln w="228600" cap="sq" cmpd="thickThin">
            <a:solidFill>
              <a:schemeClr val="accent1"/>
            </a:solidFill>
            <a:prstDash val="solid"/>
            <a:miter lim="800000"/>
          </a:ln>
          <a:effectLst>
            <a:innerShdw blurRad="76200">
              <a:srgbClr val="000000"/>
            </a:inn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105" y="4329772"/>
            <a:ext cx="2071685" cy="1577094"/>
          </a:xfrm>
          <a:prstGeom prst="rect">
            <a:avLst/>
          </a:prstGeom>
          <a:ln w="228600" cap="sq" cmpd="thickThin">
            <a:solidFill>
              <a:schemeClr val="accent1"/>
            </a:solidFill>
            <a:prstDash val="solid"/>
            <a:miter lim="800000"/>
          </a:ln>
          <a:effectLst>
            <a:innerShdw blurRad="76200">
              <a:srgbClr val="000000"/>
            </a:inn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7198" y="4329772"/>
            <a:ext cx="1089594" cy="1577094"/>
          </a:xfrm>
          <a:prstGeom prst="rect">
            <a:avLst/>
          </a:prstGeom>
          <a:ln w="228600" cap="sq" cmpd="thickThin">
            <a:solidFill>
              <a:schemeClr val="accent1"/>
            </a:solidFill>
            <a:prstDash val="solid"/>
            <a:miter lim="800000"/>
          </a:ln>
          <a:effectLst>
            <a:innerShdw blurRad="76200">
              <a:srgbClr val="000000"/>
            </a:innerShdw>
          </a:effectLst>
        </p:spPr>
      </p:pic>
      <p:sp>
        <p:nvSpPr>
          <p:cNvPr id="8" name="TextBox 7"/>
          <p:cNvSpPr txBox="1"/>
          <p:nvPr/>
        </p:nvSpPr>
        <p:spPr>
          <a:xfrm>
            <a:off x="4931995" y="2163562"/>
            <a:ext cx="6096775" cy="1588127"/>
          </a:xfrm>
          <a:prstGeom prst="rect">
            <a:avLst/>
          </a:prstGeom>
          <a:noFill/>
          <a:ln w="28575">
            <a:solidFill>
              <a:schemeClr val="bg1"/>
            </a:solidFill>
          </a:ln>
        </p:spPr>
        <p:txBody>
          <a:bodyPr wrap="square" rtlCol="0">
            <a:spAutoFit/>
          </a:bodyPr>
          <a:lstStyle/>
          <a:p>
            <a:pPr algn="just">
              <a:lnSpc>
                <a:spcPct val="90000"/>
              </a:lnSpc>
            </a:pPr>
            <a:r>
              <a:rPr lang="en-US" dirty="0" smtClean="0">
                <a:solidFill>
                  <a:schemeClr val="bg1"/>
                </a:solidFill>
              </a:rPr>
              <a:t>Please pray </a:t>
            </a:r>
            <a:r>
              <a:rPr lang="en-US" dirty="0">
                <a:solidFill>
                  <a:schemeClr val="bg1"/>
                </a:solidFill>
              </a:rPr>
              <a:t>for Pastor Young Jin and </a:t>
            </a:r>
            <a:r>
              <a:rPr lang="en-US" dirty="0" err="1">
                <a:solidFill>
                  <a:schemeClr val="bg1"/>
                </a:solidFill>
              </a:rPr>
              <a:t>Mi</a:t>
            </a:r>
            <a:r>
              <a:rPr lang="en-US" dirty="0">
                <a:solidFill>
                  <a:schemeClr val="bg1"/>
                </a:solidFill>
              </a:rPr>
              <a:t>-sun </a:t>
            </a:r>
            <a:r>
              <a:rPr lang="en-US" dirty="0" smtClean="0">
                <a:solidFill>
                  <a:schemeClr val="bg1"/>
                </a:solidFill>
              </a:rPr>
              <a:t>Song as they seek to reach Koreans  in Cloverdale. Please also pray for this time of transition of staff in the church and also that God will fill the need for Sunday School teachers.  Immanuel Korean Church will celebrate </a:t>
            </a:r>
            <a:r>
              <a:rPr lang="en-US" dirty="0">
                <a:solidFill>
                  <a:schemeClr val="bg1"/>
                </a:solidFill>
              </a:rPr>
              <a:t>their </a:t>
            </a:r>
            <a:r>
              <a:rPr lang="en-US" dirty="0" smtClean="0">
                <a:solidFill>
                  <a:schemeClr val="bg1"/>
                </a:solidFill>
              </a:rPr>
              <a:t>19</a:t>
            </a:r>
            <a:r>
              <a:rPr lang="en-US" baseline="30000" dirty="0" smtClean="0">
                <a:solidFill>
                  <a:schemeClr val="bg1"/>
                </a:solidFill>
              </a:rPr>
              <a:t>th</a:t>
            </a:r>
            <a:r>
              <a:rPr lang="en-US" dirty="0" smtClean="0">
                <a:solidFill>
                  <a:schemeClr val="bg1"/>
                </a:solidFill>
              </a:rPr>
              <a:t> </a:t>
            </a:r>
            <a:r>
              <a:rPr lang="en-US" dirty="0">
                <a:solidFill>
                  <a:schemeClr val="bg1"/>
                </a:solidFill>
              </a:rPr>
              <a:t>anniversary </a:t>
            </a:r>
            <a:r>
              <a:rPr lang="en-US" dirty="0" smtClean="0">
                <a:solidFill>
                  <a:schemeClr val="bg1"/>
                </a:solidFill>
              </a:rPr>
              <a:t>on December 4 2016!</a:t>
            </a:r>
            <a:endParaRPr lang="en-CA" dirty="0">
              <a:solidFill>
                <a:schemeClr val="bg1"/>
              </a:solidFill>
            </a:endParaRPr>
          </a:p>
        </p:txBody>
      </p:sp>
      <p:sp>
        <p:nvSpPr>
          <p:cNvPr id="9" name="TextBox 8"/>
          <p:cNvSpPr txBox="1"/>
          <p:nvPr/>
        </p:nvSpPr>
        <p:spPr>
          <a:xfrm>
            <a:off x="884356" y="4272475"/>
            <a:ext cx="3146612" cy="646331"/>
          </a:xfrm>
          <a:prstGeom prst="rect">
            <a:avLst/>
          </a:prstGeom>
          <a:noFill/>
        </p:spPr>
        <p:txBody>
          <a:bodyPr wrap="square" rtlCol="0">
            <a:spAutoFit/>
          </a:bodyPr>
          <a:lstStyle/>
          <a:p>
            <a:r>
              <a:rPr lang="en-CA" dirty="0" smtClean="0">
                <a:solidFill>
                  <a:schemeClr val="bg1"/>
                </a:solidFill>
              </a:rPr>
              <a:t>Immanuel Korean Church 17957 55 Ave, Surrey</a:t>
            </a:r>
            <a:endParaRPr lang="en-CA" dirty="0">
              <a:solidFill>
                <a:schemeClr val="bg1"/>
              </a:solidFill>
            </a:endParaRPr>
          </a:p>
        </p:txBody>
      </p:sp>
      <p:pic>
        <p:nvPicPr>
          <p:cNvPr id="10" name="Picture 9"/>
          <p:cNvPicPr>
            <a:picLocks noChangeAspect="1"/>
          </p:cNvPicPr>
          <p:nvPr/>
        </p:nvPicPr>
        <p:blipFill>
          <a:blip r:embed="rId5"/>
          <a:stretch>
            <a:fillRect/>
          </a:stretch>
        </p:blipFill>
        <p:spPr>
          <a:xfrm>
            <a:off x="975712" y="2544154"/>
            <a:ext cx="2618344" cy="1478594"/>
          </a:xfrm>
          <a:prstGeom prst="rect">
            <a:avLst/>
          </a:prstGeom>
        </p:spPr>
      </p:pic>
    </p:spTree>
    <p:extLst>
      <p:ext uri="{BB962C8B-B14F-4D97-AF65-F5344CB8AC3E}">
        <p14:creationId xmlns:p14="http://schemas.microsoft.com/office/powerpoint/2010/main" val="21485802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31</TotalTime>
  <Words>73</Words>
  <Application>Microsoft Office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Wingdings 3</vt:lpstr>
      <vt:lpstr>Ion Boardroom</vt:lpstr>
      <vt:lpstr>Immanuel Korean Church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Immanuel Korean Church</dc:title>
  <dc:creator>LPD office</dc:creator>
  <cp:lastModifiedBy>LPD office</cp:lastModifiedBy>
  <cp:revision>3</cp:revision>
  <dcterms:created xsi:type="dcterms:W3CDTF">2016-11-17T19:26:27Z</dcterms:created>
  <dcterms:modified xsi:type="dcterms:W3CDTF">2016-11-17T19:57:38Z</dcterms:modified>
</cp:coreProperties>
</file>