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40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48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8603FDC-E32A-4AB5-989C-0864C3EAD2B8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6" d="100"/>
          <a:sy n="66" d="100"/>
        </p:scale>
        <p:origin x="78" y="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71268B-8AC2-4239-8FAF-7C144C210720}" type="datetimeFigureOut">
              <a:rPr lang="en-US"/>
              <a:t>11/3/2016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2BA2C8-71FC-43D0-BD87-0547616971F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29213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AD8362-6D63-40AC-BAA9-90C3AE6D5875}" type="datetimeFigureOut">
              <a:rPr lang="en-US"/>
              <a:t>11/3/2016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539446-6953-447E-A4E3-E7CFBF87004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23929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ter3"/>
          <p:cNvSpPr/>
          <p:nvPr/>
        </p:nvSpPr>
        <p:spPr>
          <a:xfrm>
            <a:off x="2552" y="5243129"/>
            <a:ext cx="12188952" cy="1614871"/>
          </a:xfrm>
          <a:prstGeom prst="rect">
            <a:avLst/>
          </a:prstGeom>
          <a:gradFill>
            <a:gsLst>
              <a:gs pos="833">
                <a:schemeClr val="accent2">
                  <a:lumMod val="60000"/>
                  <a:lumOff val="40000"/>
                  <a:alpha val="38000"/>
                </a:schemeClr>
              </a:gs>
              <a:gs pos="23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9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sky"/>
          <p:cNvSpPr/>
          <p:nvPr/>
        </p:nvSpPr>
        <p:spPr>
          <a:xfrm>
            <a:off x="2552" y="0"/>
            <a:ext cx="12188952" cy="5334000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6" name="water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r="9901"/>
          <a:stretch/>
        </p:blipFill>
        <p:spPr>
          <a:xfrm>
            <a:off x="-1425" y="5497897"/>
            <a:ext cx="12188952" cy="463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water1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r="6356"/>
          <a:stretch/>
        </p:blipFill>
        <p:spPr>
          <a:xfrm flipH="1">
            <a:off x="-1425" y="5221111"/>
            <a:ext cx="12188952" cy="26828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-1425" y="5961106"/>
            <a:ext cx="12188952" cy="896846"/>
          </a:xfrm>
          <a:prstGeom prst="rect">
            <a:avLst/>
          </a:prstGeom>
          <a:gradFill>
            <a:gsLst>
              <a:gs pos="25000">
                <a:schemeClr val="accent6">
                  <a:lumMod val="60000"/>
                  <a:lumOff val="40000"/>
                  <a:alpha val="0"/>
                </a:schemeClr>
              </a:gs>
              <a:gs pos="100000">
                <a:schemeClr val="accent6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5872" y="1309047"/>
            <a:ext cx="9602789" cy="2667000"/>
          </a:xfrm>
        </p:spPr>
        <p:txBody>
          <a:bodyPr anchor="b">
            <a:no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5872" y="4038600"/>
            <a:ext cx="9601200" cy="9906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/>
              <a:t>11/3/2016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440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440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/>
              <a:t>11/3/2016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/>
              <a:t>11/3/2016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ky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3" y="1309047"/>
            <a:ext cx="9601252" cy="2667000"/>
          </a:xfrm>
        </p:spPr>
        <p:txBody>
          <a:bodyPr anchor="b">
            <a:normAutofit/>
          </a:bodyPr>
          <a:lstStyle>
            <a:lvl1pPr algn="ctr">
              <a:defRPr sz="60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3813" y="4038600"/>
            <a:ext cx="96012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/>
              <a:t>11/3/2016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572768"/>
            <a:ext cx="4572000" cy="414223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572768"/>
            <a:ext cx="4572000" cy="414223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/>
              <a:t>11/3/2016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572768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365861"/>
            <a:ext cx="4572000" cy="33491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572768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365861"/>
            <a:ext cx="4572000" cy="33491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/>
              <a:t>11/3/2016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/>
              <a:t>11/3/2016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ky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/>
              <a:t>11/3/2016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479" y="762000"/>
            <a:ext cx="3377133" cy="2743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413" y="685800"/>
            <a:ext cx="6858000" cy="4572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7479" y="3554104"/>
            <a:ext cx="3377133" cy="1703696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/>
              <a:t>11/3/2016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479" y="762000"/>
            <a:ext cx="3377133" cy="27432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685800"/>
            <a:ext cx="6858000" cy="45720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7479" y="3554104"/>
            <a:ext cx="3377133" cy="170369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/>
              <a:t>11/3/2016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ky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58000"/>
                </a:schemeClr>
              </a:gs>
              <a:gs pos="88000">
                <a:schemeClr val="accent2">
                  <a:lumMod val="20000"/>
                  <a:lumOff val="80000"/>
                  <a:alpha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/>
          </a:p>
        </p:txBody>
      </p:sp>
      <p:sp>
        <p:nvSpPr>
          <p:cNvPr id="8" name="water3"/>
          <p:cNvSpPr/>
          <p:nvPr/>
        </p:nvSpPr>
        <p:spPr>
          <a:xfrm>
            <a:off x="2552" y="6064101"/>
            <a:ext cx="12188952" cy="793899"/>
          </a:xfrm>
          <a:prstGeom prst="rect">
            <a:avLst/>
          </a:prstGeom>
          <a:gradFill>
            <a:gsLst>
              <a:gs pos="833">
                <a:schemeClr val="accent2">
                  <a:lumMod val="60000"/>
                  <a:lumOff val="40000"/>
                  <a:alpha val="38000"/>
                </a:schemeClr>
              </a:gs>
              <a:gs pos="49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9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water2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r="9901"/>
          <a:stretch/>
        </p:blipFill>
        <p:spPr>
          <a:xfrm>
            <a:off x="-1425" y="6256181"/>
            <a:ext cx="12188952" cy="463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water1"/>
          <p:cNvPicPr>
            <a:picLocks noChangeAspect="1"/>
          </p:cNvPicPr>
          <p:nvPr/>
        </p:nvPicPr>
        <p:blipFill rotWithShape="1">
          <a:blip r:embed="rId1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r="6356"/>
          <a:stretch/>
        </p:blipFill>
        <p:spPr>
          <a:xfrm flipH="1">
            <a:off x="-1425" y="5979395"/>
            <a:ext cx="12188952" cy="2682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265176"/>
            <a:ext cx="9509759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572768"/>
            <a:ext cx="9509760" cy="4142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fld id="{5586B75A-687E-405C-8A0B-8D00578BA2C3}" type="datetime1">
              <a:rPr lang="en-US"/>
              <a:pPr/>
              <a:t>11/3/2016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baseline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•"/>
        <a:defRPr sz="20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itchFamily="34" charset="0"/>
        <a:buChar char="•"/>
        <a:defRPr sz="18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6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6pPr>
      <a:lvl7pPr marL="19202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97827" y="5463426"/>
            <a:ext cx="6162883" cy="856329"/>
          </a:xfrm>
        </p:spPr>
        <p:txBody>
          <a:bodyPr/>
          <a:lstStyle/>
          <a:p>
            <a:r>
              <a:rPr lang="en-US" dirty="0" err="1" smtClean="0"/>
              <a:t>Steveston</a:t>
            </a:r>
            <a:r>
              <a:rPr lang="en-US" dirty="0" smtClean="0"/>
              <a:t>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4588" y="6276851"/>
            <a:ext cx="4189359" cy="381251"/>
          </a:xfrm>
        </p:spPr>
        <p:txBody>
          <a:bodyPr>
            <a:noAutofit/>
          </a:bodyPr>
          <a:lstStyle/>
          <a:p>
            <a:r>
              <a:rPr lang="en-US" sz="2000" b="1" dirty="0" err="1" smtClean="0">
                <a:solidFill>
                  <a:srgbClr val="1B4855"/>
                </a:solidFill>
              </a:rPr>
              <a:t>Lpd</a:t>
            </a:r>
            <a:r>
              <a:rPr lang="en-US" sz="2000" b="1" dirty="0" smtClean="0">
                <a:solidFill>
                  <a:srgbClr val="1B4855"/>
                </a:solidFill>
              </a:rPr>
              <a:t> Church of the week</a:t>
            </a:r>
            <a:endParaRPr lang="en-US" sz="2000" b="1" dirty="0">
              <a:solidFill>
                <a:srgbClr val="1B4855"/>
              </a:solidFill>
            </a:endParaRPr>
          </a:p>
        </p:txBody>
      </p:sp>
      <p:pic>
        <p:nvPicPr>
          <p:cNvPr id="1026" name="Picture 3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19" y="441563"/>
            <a:ext cx="2705962" cy="1655870"/>
          </a:xfrm>
          <a:prstGeom prst="rect">
            <a:avLst/>
          </a:prstGeom>
          <a:solidFill>
            <a:srgbClr val="FFFFFF">
              <a:shade val="85000"/>
            </a:srgbClr>
          </a:solidFill>
          <a:ln w="152400">
            <a:solidFill>
              <a:srgbClr val="000000"/>
            </a:solidFill>
            <a:miter lim="800000"/>
            <a:headEnd/>
            <a:tailEnd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2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9897" y="441563"/>
            <a:ext cx="2705962" cy="1639311"/>
          </a:xfrm>
          <a:prstGeom prst="rect">
            <a:avLst/>
          </a:prstGeom>
          <a:solidFill>
            <a:srgbClr val="FFFFFF">
              <a:shade val="85000"/>
            </a:srgbClr>
          </a:solidFill>
          <a:ln w="152400">
            <a:solidFill>
              <a:srgbClr val="000000"/>
            </a:solidFill>
            <a:miter lim="800000"/>
            <a:headEnd/>
            <a:tailEnd/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9100" y="425004"/>
            <a:ext cx="2705962" cy="165587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tx1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028" name="Picture 4" descr="image00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5709" y="2655594"/>
            <a:ext cx="3123611" cy="235364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89748" y="2539756"/>
            <a:ext cx="521911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CA" i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PLEASE PRAY that God would:</a:t>
            </a:r>
          </a:p>
          <a:p>
            <a:pPr lvl="0"/>
            <a:endParaRPr lang="en-CA" i="1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CA" dirty="0" smtClean="0">
                <a:latin typeface="Aharoni" panose="02010803020104030203" pitchFamily="2" charset="-79"/>
                <a:cs typeface="Aharoni" panose="02010803020104030203" pitchFamily="2" charset="-79"/>
              </a:rPr>
              <a:t>Continue </a:t>
            </a:r>
            <a:r>
              <a:rPr lang="en-CA" dirty="0">
                <a:latin typeface="Aharoni" panose="02010803020104030203" pitchFamily="2" charset="-79"/>
                <a:cs typeface="Aharoni" panose="02010803020104030203" pitchFamily="2" charset="-79"/>
              </a:rPr>
              <a:t>to bring the right people and those He has prepared for this new work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CA" dirty="0" smtClean="0">
                <a:latin typeface="Aharoni" panose="02010803020104030203" pitchFamily="2" charset="-79"/>
                <a:cs typeface="Aharoni" panose="02010803020104030203" pitchFamily="2" charset="-79"/>
              </a:rPr>
              <a:t>Grant </a:t>
            </a:r>
            <a:r>
              <a:rPr lang="en-CA" dirty="0">
                <a:latin typeface="Aharoni" panose="02010803020104030203" pitchFamily="2" charset="-79"/>
                <a:cs typeface="Aharoni" panose="02010803020104030203" pitchFamily="2" charset="-79"/>
              </a:rPr>
              <a:t>us boldness to  follow the lead of Spirit to enter into new relationships and networks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CA" dirty="0" smtClean="0">
                <a:latin typeface="Aharoni" panose="02010803020104030203" pitchFamily="2" charset="-79"/>
                <a:cs typeface="Aharoni" panose="02010803020104030203" pitchFamily="2" charset="-79"/>
              </a:rPr>
              <a:t>Lead us to be spiritually receptive to </a:t>
            </a:r>
            <a:r>
              <a:rPr lang="en-CA" dirty="0">
                <a:latin typeface="Aharoni" panose="02010803020104030203" pitchFamily="2" charset="-79"/>
                <a:cs typeface="Aharoni" panose="02010803020104030203" pitchFamily="2" charset="-79"/>
              </a:rPr>
              <a:t>people</a:t>
            </a:r>
          </a:p>
          <a:p>
            <a:endParaRPr lang="en-CA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0390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cean 16x9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B7E3C02-E47E-4702-8BC9-1082997D9CB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Ocean painting presentation (widescreen)</Template>
  <TotalTime>0</TotalTime>
  <Words>32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Aharoni</vt:lpstr>
      <vt:lpstr>Arial</vt:lpstr>
      <vt:lpstr>Georgia</vt:lpstr>
      <vt:lpstr>Ocean 16x9</vt:lpstr>
      <vt:lpstr>Steveston Project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2016-11-03T17:35:59Z</dcterms:created>
  <dcterms:modified xsi:type="dcterms:W3CDTF">2016-11-03T18:16:02Z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TC028952569991</vt:lpwstr>
  </property>
</Properties>
</file>