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11/3/2016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11/3/2016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11/3/2016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11/3/2016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11/3/2016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11/3/2016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11/3/2016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11/3/2016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11/3/2016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11/3/2016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11/3/2016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11/3/2016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11/3/2016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7827" y="5463426"/>
            <a:ext cx="6162883" cy="856329"/>
          </a:xfrm>
        </p:spPr>
        <p:txBody>
          <a:bodyPr/>
          <a:lstStyle/>
          <a:p>
            <a:r>
              <a:rPr lang="en-US" dirty="0" err="1" smtClean="0"/>
              <a:t>Steveston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4588" y="6276851"/>
            <a:ext cx="4189359" cy="381251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rgbClr val="1B4855"/>
                </a:solidFill>
              </a:rPr>
              <a:t>Lpd</a:t>
            </a:r>
            <a:r>
              <a:rPr lang="en-US" sz="2000" b="1" dirty="0" smtClean="0">
                <a:solidFill>
                  <a:srgbClr val="1B4855"/>
                </a:solidFill>
              </a:rPr>
              <a:t> Church of the week</a:t>
            </a:r>
            <a:endParaRPr lang="en-US" sz="2000" b="1" dirty="0">
              <a:solidFill>
                <a:srgbClr val="1B4855"/>
              </a:solidFill>
            </a:endParaRPr>
          </a:p>
        </p:txBody>
      </p:sp>
      <p:pic>
        <p:nvPicPr>
          <p:cNvPr id="1026" name="Picture 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19" y="441563"/>
            <a:ext cx="2705962" cy="1655870"/>
          </a:xfrm>
          <a:prstGeom prst="rect">
            <a:avLst/>
          </a:prstGeom>
          <a:solidFill>
            <a:srgbClr val="FFFFFF">
              <a:shade val="85000"/>
            </a:srgbClr>
          </a:solidFill>
          <a:ln w="152400">
            <a:solidFill>
              <a:srgbClr val="000000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897" y="441563"/>
            <a:ext cx="2705962" cy="1639311"/>
          </a:xfrm>
          <a:prstGeom prst="rect">
            <a:avLst/>
          </a:prstGeom>
          <a:solidFill>
            <a:srgbClr val="FFFFFF">
              <a:shade val="85000"/>
            </a:srgbClr>
          </a:solidFill>
          <a:ln w="152400">
            <a:solidFill>
              <a:srgbClr val="000000"/>
            </a:solidFill>
            <a:miter lim="800000"/>
            <a:headEnd/>
            <a:tailEnd/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100" y="425004"/>
            <a:ext cx="2705962" cy="16558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image0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709" y="2655594"/>
            <a:ext cx="3123611" cy="23536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89748" y="2539756"/>
            <a:ext cx="52191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PLEASE PRAY that God would:</a:t>
            </a:r>
          </a:p>
          <a:p>
            <a:pPr lvl="0"/>
            <a:endParaRPr lang="en-CA" i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Continue </a:t>
            </a:r>
            <a:r>
              <a:rPr lang="en-CA" dirty="0">
                <a:latin typeface="Aharoni" panose="02010803020104030203" pitchFamily="2" charset="-79"/>
                <a:cs typeface="Aharoni" panose="02010803020104030203" pitchFamily="2" charset="-79"/>
              </a:rPr>
              <a:t>to bring the right people and those He has prepared for this new work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Grant </a:t>
            </a:r>
            <a:r>
              <a:rPr lang="en-CA" dirty="0">
                <a:latin typeface="Aharoni" panose="02010803020104030203" pitchFamily="2" charset="-79"/>
                <a:cs typeface="Aharoni" panose="02010803020104030203" pitchFamily="2" charset="-79"/>
              </a:rPr>
              <a:t>us boldness to  follow the lead of Spirit to enter into new relationships and networks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Lead us to be spiritually receptive to </a:t>
            </a:r>
            <a:r>
              <a:rPr lang="en-CA" dirty="0">
                <a:latin typeface="Aharoni" panose="02010803020104030203" pitchFamily="2" charset="-79"/>
                <a:cs typeface="Aharoni" panose="02010803020104030203" pitchFamily="2" charset="-79"/>
              </a:rPr>
              <a:t>people</a:t>
            </a:r>
          </a:p>
          <a:p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Georgia</vt:lpstr>
      <vt:lpstr>Ocean 16x9</vt:lpstr>
      <vt:lpstr>Steveston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2016-11-03T17:35:59Z</dcterms:created>
  <dcterms:modified xsi:type="dcterms:W3CDTF">2016-11-03T18:16:02Z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