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873" y="739583"/>
            <a:ext cx="6230679" cy="108093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LPD church of the week</a:t>
            </a: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5738036" y="2700617"/>
            <a:ext cx="6227217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Please pray for: </a:t>
            </a:r>
          </a:p>
          <a:p>
            <a:pPr lvl="1"/>
            <a:r>
              <a:rPr lang="en-US" sz="2400" dirty="0" smtClean="0"/>
              <a:t>God’s guidance </a:t>
            </a:r>
            <a:r>
              <a:rPr lang="en-US" sz="2400" dirty="0"/>
              <a:t>on hiring new pastoral staff</a:t>
            </a:r>
          </a:p>
          <a:p>
            <a:pPr lvl="1"/>
            <a:r>
              <a:rPr lang="en-US" sz="2400" dirty="0"/>
              <a:t>Christmas event called “The Most Precious Gift” as an opportunity of sharing </a:t>
            </a:r>
            <a:r>
              <a:rPr lang="en-US" sz="2400" dirty="0" smtClean="0"/>
              <a:t>the gospel</a:t>
            </a:r>
            <a:endParaRPr lang="en-US" sz="2400" dirty="0"/>
          </a:p>
          <a:p>
            <a:pPr lvl="1"/>
            <a:r>
              <a:rPr lang="en-US" sz="2400" dirty="0"/>
              <a:t>The development of youth group</a:t>
            </a:r>
          </a:p>
          <a:p>
            <a:pPr lvl="1"/>
            <a:r>
              <a:rPr lang="en-US" sz="2400" dirty="0"/>
              <a:t>The purchase </a:t>
            </a:r>
            <a:r>
              <a:rPr lang="en-US" sz="2400"/>
              <a:t>of </a:t>
            </a:r>
            <a:r>
              <a:rPr lang="en-US" sz="2400" smtClean="0"/>
              <a:t>a new </a:t>
            </a:r>
            <a:r>
              <a:rPr lang="en-US" sz="2400" dirty="0"/>
              <a:t>church building</a:t>
            </a:r>
          </a:p>
          <a:p>
            <a:pPr lvl="1"/>
            <a:r>
              <a:rPr lang="en-US" sz="2400" dirty="0"/>
              <a:t>TWU Chinese student ministry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 l="3970" t="31474" r="6210" b="9921"/>
          <a:stretch/>
        </p:blipFill>
        <p:spPr>
          <a:xfrm>
            <a:off x="0" y="3114078"/>
            <a:ext cx="5738036" cy="249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600" y="586975"/>
            <a:ext cx="5278400" cy="1386154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350873" y="5779222"/>
            <a:ext cx="5539564" cy="934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Richmond Caring Centre</a:t>
            </a:r>
          </a:p>
          <a:p>
            <a:pPr marL="0" indent="0">
              <a:buNone/>
            </a:pPr>
            <a:r>
              <a:rPr lang="en-US" sz="1800" dirty="0"/>
              <a:t>3rd floor 7000 Minoru Boulevard, Richmond</a:t>
            </a:r>
          </a:p>
        </p:txBody>
      </p:sp>
    </p:spTree>
    <p:extLst>
      <p:ext uri="{BB962C8B-B14F-4D97-AF65-F5344CB8AC3E}">
        <p14:creationId xmlns:p14="http://schemas.microsoft.com/office/powerpoint/2010/main" val="3109302529"/>
      </p:ext>
    </p:extLst>
  </p:cSld>
  <p:clrMapOvr>
    <a:masterClrMapping/>
  </p:clrMapOvr>
</p:sld>
</file>

<file path=ppt/theme/theme1.xml><?xml version="1.0" encoding="utf-8"?>
<a:theme xmlns:a="http://schemas.openxmlformats.org/drawingml/2006/main" name="柏林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TM04033917[[fn=柏林]]</Template>
  <TotalTime>55</TotalTime>
  <Words>58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宋体</vt:lpstr>
      <vt:lpstr>Arial</vt:lpstr>
      <vt:lpstr>Trebuchet MS</vt:lpstr>
      <vt:lpstr>柏林</vt:lpstr>
      <vt:lpstr>LPD church of the week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bruce li</dc:creator>
  <cp:lastModifiedBy>LPD office</cp:lastModifiedBy>
  <cp:revision>10</cp:revision>
  <dcterms:created xsi:type="dcterms:W3CDTF">2016-12-03T18:27:44Z</dcterms:created>
  <dcterms:modified xsi:type="dcterms:W3CDTF">2016-12-07T00:04:28Z</dcterms:modified>
</cp:coreProperties>
</file>