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2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8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8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6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9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4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4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5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9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7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8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59" y="313183"/>
            <a:ext cx="9906169" cy="856207"/>
          </a:xfrm>
        </p:spPr>
        <p:txBody>
          <a:bodyPr>
            <a:normAutofit/>
          </a:bodyPr>
          <a:lstStyle/>
          <a:p>
            <a:r>
              <a:rPr lang="en-US" dirty="0"/>
              <a:t>Grace Community Church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2755" y="1361091"/>
            <a:ext cx="3905419" cy="527050"/>
          </a:xfrm>
        </p:spPr>
        <p:txBody>
          <a:bodyPr>
            <a:normAutofit/>
          </a:bodyPr>
          <a:lstStyle/>
          <a:p>
            <a:r>
              <a:rPr lang="en-CA" b="1" dirty="0" smtClean="0"/>
              <a:t>LPD Church of the Week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19" y="1849621"/>
            <a:ext cx="1872208" cy="1872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49" y="4867039"/>
            <a:ext cx="3333750" cy="1504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47513" y="1594603"/>
            <a:ext cx="5811230" cy="50244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5113"/>
            <a:endParaRPr lang="en-CA" sz="2000" dirty="0" smtClean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65113"/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Please </a:t>
            </a:r>
            <a:r>
              <a:rPr lang="en-CA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join in </a:t>
            </a: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prayer for Grace Community Church:</a:t>
            </a:r>
            <a:endParaRPr lang="en-CA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530225" indent="-26511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That l</a:t>
            </a: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eadership needs would be filled</a:t>
            </a:r>
          </a:p>
          <a:p>
            <a:pPr marL="530225" indent="-26511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For newcomers to grow and integrate</a:t>
            </a:r>
          </a:p>
          <a:p>
            <a:pPr marL="530225" indent="-26511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Praise for the elderly who are an integral part of the church family</a:t>
            </a:r>
          </a:p>
          <a:p>
            <a:pPr marL="530225" indent="-26511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Praise for the people God has brought who are engaging in ministry</a:t>
            </a:r>
          </a:p>
          <a:p>
            <a:pPr marL="530225" indent="-26511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That God would be at work in people during the Christmas Eve service as they hear the gospel</a:t>
            </a:r>
          </a:p>
          <a:p>
            <a:pPr marL="530225" indent="-26511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Praise for the family of believers as they fellowship together over a meal twice a month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1211" y="4109768"/>
            <a:ext cx="361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12240 Harris Rd, Pitt Meadows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8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53</TotalTime>
  <Words>94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Vijaya</vt:lpstr>
      <vt:lpstr>Mesh</vt:lpstr>
      <vt:lpstr>Grace Community Church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Community Church</dc:title>
  <dc:creator>LPD office</dc:creator>
  <cp:lastModifiedBy>LPD office</cp:lastModifiedBy>
  <cp:revision>6</cp:revision>
  <dcterms:created xsi:type="dcterms:W3CDTF">2016-06-02T18:24:49Z</dcterms:created>
  <dcterms:modified xsi:type="dcterms:W3CDTF">2016-12-13T18:06:15Z</dcterms:modified>
</cp:coreProperties>
</file>