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8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6510" y="3571184"/>
            <a:ext cx="8056684" cy="749571"/>
          </a:xfrm>
        </p:spPr>
        <p:txBody>
          <a:bodyPr/>
          <a:lstStyle/>
          <a:p>
            <a:r>
              <a:rPr lang="en-CA" sz="4400" dirty="0" smtClean="0"/>
              <a:t>The Rock Christian Fellowship</a:t>
            </a:r>
            <a:endParaRPr lang="en-CA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2515" y="4546228"/>
            <a:ext cx="3430492" cy="496700"/>
          </a:xfrm>
        </p:spPr>
        <p:txBody>
          <a:bodyPr/>
          <a:lstStyle/>
          <a:p>
            <a:r>
              <a:rPr lang="en-CA" dirty="0" smtClean="0">
                <a:solidFill>
                  <a:schemeClr val="bg1"/>
                </a:solidFill>
              </a:rPr>
              <a:t>LPD church of the week</a:t>
            </a:r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253" y="878683"/>
            <a:ext cx="2913529" cy="2185147"/>
          </a:xfrm>
          <a:prstGeom prst="ellipse">
            <a:avLst/>
          </a:prstGeom>
          <a:ln w="63500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830096" y="963788"/>
            <a:ext cx="2816414" cy="4801314"/>
          </a:xfrm>
          <a:prstGeom prst="rect">
            <a:avLst/>
          </a:prstGeom>
          <a:noFill/>
          <a:ln w="57150">
            <a:solidFill>
              <a:srgbClr val="B7186C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Pray for us during this season we have a number of outreaches going on until the end of January.</a:t>
            </a:r>
          </a:p>
          <a:p>
            <a:r>
              <a:rPr lang="en-CA" dirty="0">
                <a:solidFill>
                  <a:schemeClr val="bg1"/>
                </a:solidFill>
              </a:rPr>
              <a:t>The Church is sponsoring a Christmas event called the Celebration </a:t>
            </a:r>
            <a:r>
              <a:rPr lang="en-CA" dirty="0" smtClean="0">
                <a:solidFill>
                  <a:schemeClr val="bg1"/>
                </a:solidFill>
              </a:rPr>
              <a:t>of </a:t>
            </a:r>
            <a:r>
              <a:rPr lang="en-CA" dirty="0">
                <a:solidFill>
                  <a:schemeClr val="bg1"/>
                </a:solidFill>
              </a:rPr>
              <a:t>Light to help the Ladysmith Food Bank and Soup Kitchen.</a:t>
            </a:r>
          </a:p>
          <a:p>
            <a:r>
              <a:rPr lang="en-CA" dirty="0">
                <a:solidFill>
                  <a:schemeClr val="bg1"/>
                </a:solidFill>
              </a:rPr>
              <a:t>Last year's event raised approx. </a:t>
            </a:r>
            <a:r>
              <a:rPr lang="en-CA" dirty="0">
                <a:solidFill>
                  <a:schemeClr val="bg1"/>
                </a:solidFill>
              </a:rPr>
              <a:t>$8,000 and gathered a ton of food to help the needy in the community</a:t>
            </a:r>
            <a:r>
              <a:rPr lang="en-CA" dirty="0" smtClean="0">
                <a:solidFill>
                  <a:schemeClr val="bg1"/>
                </a:solidFill>
              </a:rPr>
              <a:t>.</a:t>
            </a:r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25" y="1105662"/>
            <a:ext cx="2897863" cy="1506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2998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</TotalTime>
  <Words>33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 Boardroom</vt:lpstr>
      <vt:lpstr>The Rock Christian Fellowship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Rock Christian Fellowship</dc:title>
  <dc:creator>LPD office</dc:creator>
  <cp:lastModifiedBy>LPD office</cp:lastModifiedBy>
  <cp:revision>3</cp:revision>
  <dcterms:created xsi:type="dcterms:W3CDTF">2016-11-29T17:25:58Z</dcterms:created>
  <dcterms:modified xsi:type="dcterms:W3CDTF">2016-11-29T17:48:20Z</dcterms:modified>
</cp:coreProperties>
</file>