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howGuides="1">
      <p:cViewPr varScale="1">
        <p:scale>
          <a:sx n="71" d="100"/>
          <a:sy n="71" d="100"/>
        </p:scale>
        <p:origin x="606" y="6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321C1E-F4C4-428E-AB2C-0A968B3AEA02}" type="datetime1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183B-2599-4C1D-AD6D-5B16EB7D3C87}" type="datetime1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E89-3582-4B1F-984C-F3ECC7AE9F55}" type="datetime1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F6C13-54DF-4C1D-865C-61E076D0D04F}" type="datetime1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8C79F7B-F80B-466F-B0C8-AEA3BFB37BF1}" type="datetime1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0801-7BCB-48C4-8CDC-E750B9A4D358}" type="datetime1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ED97-2A6F-4771-AFCD-9917647BC800}" type="datetime1">
              <a:rPr lang="en-US" smtClean="0"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437A-0FE7-4C86-BFB0-B6B8407562F9}" type="datetime1">
              <a:rPr lang="en-US" smtClean="0"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97BB-4962-43D1-8FB7-F31ABEEF66A1}" type="datetime1">
              <a:rPr lang="en-US" smtClean="0"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8707-E6E5-4948-AA0F-51CA07925AE1}" type="datetime1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426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1185-418D-40F3-80A2-3798EF34B440}" type="datetime1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9" name="Rectangle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1ECAE35-1C35-4D77-9B3D-53EF4C69F436}" type="datetime1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6373" y="1556792"/>
            <a:ext cx="7516442" cy="720080"/>
          </a:xfrm>
        </p:spPr>
        <p:txBody>
          <a:bodyPr/>
          <a:lstStyle/>
          <a:p>
            <a:pPr algn="ctr"/>
            <a:r>
              <a:rPr lang="en-US" dirty="0" smtClean="0"/>
              <a:t>LPD Church of the Week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6373" y="413685"/>
            <a:ext cx="8329031" cy="1008112"/>
          </a:xfrm>
        </p:spPr>
        <p:txBody>
          <a:bodyPr/>
          <a:lstStyle/>
          <a:p>
            <a:pPr algn="ctr"/>
            <a:r>
              <a:rPr lang="en-US" dirty="0" smtClean="0"/>
              <a:t>Burnaby Chinese EFC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876" y="3208648"/>
            <a:ext cx="3415308" cy="22768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374332" y="2638925"/>
            <a:ext cx="5832648" cy="341632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pPr lvl="0"/>
            <a:endParaRPr lang="en-CA" b="1" smtClean="0">
              <a:solidFill>
                <a:schemeClr val="bg1"/>
              </a:solidFill>
            </a:endParaRPr>
          </a:p>
          <a:p>
            <a:pPr lvl="0"/>
            <a:r>
              <a:rPr lang="en-CA" b="1" smtClean="0">
                <a:solidFill>
                  <a:schemeClr val="bg1"/>
                </a:solidFill>
              </a:rPr>
              <a:t>Please </a:t>
            </a:r>
            <a:r>
              <a:rPr lang="en-CA" b="1" dirty="0" smtClean="0">
                <a:solidFill>
                  <a:schemeClr val="bg1"/>
                </a:solidFill>
              </a:rPr>
              <a:t>join with us in prayer</a:t>
            </a:r>
            <a:r>
              <a:rPr lang="en-CA" dirty="0" smtClean="0">
                <a:solidFill>
                  <a:schemeClr val="bg1"/>
                </a:solidFill>
              </a:rPr>
              <a:t>:</a:t>
            </a:r>
          </a:p>
          <a:p>
            <a:pPr lvl="0"/>
            <a:endParaRPr lang="en-CA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Praise </a:t>
            </a:r>
            <a:r>
              <a:rPr lang="en-CA" dirty="0">
                <a:solidFill>
                  <a:schemeClr val="bg1"/>
                </a:solidFill>
              </a:rPr>
              <a:t>the Lord for bringing Anna Lui to be our new church secretary in the </a:t>
            </a:r>
            <a:r>
              <a:rPr lang="en-CA" dirty="0" smtClean="0">
                <a:solidFill>
                  <a:schemeClr val="bg1"/>
                </a:solidFill>
              </a:rPr>
              <a:t>New </a:t>
            </a:r>
            <a:r>
              <a:rPr lang="en-CA" dirty="0">
                <a:solidFill>
                  <a:schemeClr val="bg1"/>
                </a:solidFill>
              </a:rPr>
              <a:t>Y</a:t>
            </a:r>
            <a:r>
              <a:rPr lang="en-CA" dirty="0" smtClean="0">
                <a:solidFill>
                  <a:schemeClr val="bg1"/>
                </a:solidFill>
              </a:rPr>
              <a:t>ear</a:t>
            </a:r>
            <a:endParaRPr lang="en-CA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Praise the Lord for a new Board of 8 deacons in the </a:t>
            </a:r>
            <a:r>
              <a:rPr lang="en-CA" dirty="0" smtClean="0">
                <a:solidFill>
                  <a:schemeClr val="bg1"/>
                </a:solidFill>
              </a:rPr>
              <a:t>New </a:t>
            </a:r>
            <a:r>
              <a:rPr lang="en-CA" dirty="0">
                <a:solidFill>
                  <a:schemeClr val="bg1"/>
                </a:solidFill>
              </a:rPr>
              <a:t>Y</a:t>
            </a:r>
            <a:r>
              <a:rPr lang="en-CA" dirty="0" smtClean="0">
                <a:solidFill>
                  <a:schemeClr val="bg1"/>
                </a:solidFill>
              </a:rPr>
              <a:t>ear</a:t>
            </a:r>
            <a:endParaRPr lang="en-CA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Pray for our search for an English Ministry </a:t>
            </a:r>
            <a:r>
              <a:rPr lang="en-CA" dirty="0" smtClean="0">
                <a:solidFill>
                  <a:schemeClr val="bg1"/>
                </a:solidFill>
              </a:rPr>
              <a:t>pastor</a:t>
            </a:r>
            <a:endParaRPr lang="en-CA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Pray for Sunday School teachers for our Chinese, English and </a:t>
            </a:r>
            <a:r>
              <a:rPr lang="en-CA" dirty="0" smtClean="0">
                <a:solidFill>
                  <a:schemeClr val="bg1"/>
                </a:solidFill>
              </a:rPr>
              <a:t>children’s </a:t>
            </a:r>
            <a:r>
              <a:rPr lang="en-CA" dirty="0">
                <a:solidFill>
                  <a:schemeClr val="bg1"/>
                </a:solidFill>
              </a:rPr>
              <a:t>ministry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Pray for ways to reach out to the </a:t>
            </a:r>
            <a:r>
              <a:rPr lang="en-CA" dirty="0" smtClean="0">
                <a:solidFill>
                  <a:schemeClr val="bg1"/>
                </a:solidFill>
              </a:rPr>
              <a:t>community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owflakes design templa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nowflakes design template" id="{2618DECD-A475-45B8-BA96-9EC0437A6A93}" vid="{5ABF5A55-EA92-4AA4-9786-855F61ED68CC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42704E-273C-49AF-B97A-25B33E660E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Snowflakes design slides</Template>
  <TotalTime>0</TotalTime>
  <Words>78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Euphemia</vt:lpstr>
      <vt:lpstr>Snowflakes design template</vt:lpstr>
      <vt:lpstr>Burnaby Chinese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2016-12-22T19:40:31Z</dcterms:created>
  <dcterms:modified xsi:type="dcterms:W3CDTF">2016-12-22T19:48:40Z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TC034605799991</vt:lpwstr>
  </property>
</Properties>
</file>