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86" autoAdjust="0"/>
    <p:restoredTop sz="86355" autoAdjust="0"/>
  </p:normalViewPr>
  <p:slideViewPr>
    <p:cSldViewPr snapToGrid="0">
      <p:cViewPr varScale="1">
        <p:scale>
          <a:sx n="61" d="100"/>
          <a:sy n="61" d="100"/>
        </p:scale>
        <p:origin x="131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0361" y="734949"/>
            <a:ext cx="5149850" cy="791331"/>
          </a:xfrm>
        </p:spPr>
        <p:txBody>
          <a:bodyPr>
            <a:noAutofit/>
          </a:bodyPr>
          <a:lstStyle/>
          <a:p>
            <a:r>
              <a:rPr lang="en-CA" dirty="0" smtClean="0"/>
              <a:t>HOPE CITY CHURCH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6223" y="1720961"/>
            <a:ext cx="2778125" cy="420821"/>
          </a:xfrm>
        </p:spPr>
        <p:txBody>
          <a:bodyPr/>
          <a:lstStyle/>
          <a:p>
            <a:r>
              <a:rPr lang="en-CA" dirty="0" smtClean="0"/>
              <a:t>LPD church of the week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456" y="5172086"/>
            <a:ext cx="1699081" cy="959481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7805284" y="5420995"/>
            <a:ext cx="1775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dirty="0" smtClean="0"/>
              <a:t>Services held in Burnaby Secondary School</a:t>
            </a:r>
            <a:endParaRPr lang="en-CA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621677" y="2781140"/>
            <a:ext cx="4367215" cy="1384995"/>
          </a:xfrm>
          <a:prstGeom prst="rect">
            <a:avLst/>
          </a:prstGeom>
          <a:noFill/>
          <a:ln w="3175" cmpd="dbl">
            <a:solidFill>
              <a:schemeClr val="tx1"/>
            </a:solidFill>
            <a:prstDash val="solid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CA" sz="1400" dirty="0"/>
              <a:t>Praise points:</a:t>
            </a:r>
            <a:br>
              <a:rPr lang="en-CA" sz="1400" dirty="0"/>
            </a:br>
            <a:r>
              <a:rPr lang="en-CA" sz="1400" dirty="0"/>
              <a:t>1. Growing young adults group</a:t>
            </a:r>
            <a:br>
              <a:rPr lang="en-CA" sz="1400" dirty="0"/>
            </a:br>
            <a:r>
              <a:rPr lang="en-CA" sz="1400" dirty="0"/>
              <a:t>2. </a:t>
            </a:r>
            <a:r>
              <a:rPr lang="en-CA" sz="1400" dirty="0" smtClean="0"/>
              <a:t>Able </a:t>
            </a:r>
            <a:r>
              <a:rPr lang="en-CA" sz="1400" dirty="0"/>
              <a:t>to send two members on missions this year, serving in China, Australia, Germany, and UK</a:t>
            </a:r>
            <a:br>
              <a:rPr lang="en-CA" sz="1400" dirty="0"/>
            </a:br>
            <a:r>
              <a:rPr lang="en-CA" sz="1400" dirty="0"/>
              <a:t>3. Great leadership momentum with the creation of our Elders and Deacons teams</a:t>
            </a:r>
            <a:r>
              <a:rPr lang="en-CA" sz="1400" dirty="0" smtClean="0"/>
              <a:t>.</a:t>
            </a:r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97" y="734949"/>
            <a:ext cx="2841211" cy="1892957"/>
          </a:xfrm>
          <a:prstGeom prst="rect">
            <a:avLst/>
          </a:prstGeom>
          <a:ln w="228600" cap="sq" cmpd="thickThin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02" y="3277480"/>
            <a:ext cx="3048202" cy="3048202"/>
          </a:xfrm>
          <a:prstGeom prst="rect">
            <a:avLst/>
          </a:prstGeom>
          <a:ln w="228600" cap="sq" cmpd="thickThin">
            <a:solidFill>
              <a:schemeClr val="tx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1036793" y="888183"/>
            <a:ext cx="2841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Pastor Philip and Grace Yung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90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37</TotalTime>
  <Words>22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Celestial</vt:lpstr>
      <vt:lpstr>HOPE CITY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HOPE CITY CHURCH</dc:title>
  <dc:creator>LPD office</dc:creator>
  <cp:lastModifiedBy>LPD office</cp:lastModifiedBy>
  <cp:revision>5</cp:revision>
  <dcterms:created xsi:type="dcterms:W3CDTF">2017-01-12T19:38:24Z</dcterms:created>
  <dcterms:modified xsi:type="dcterms:W3CDTF">2017-01-12T20:21:03Z</dcterms:modified>
</cp:coreProperties>
</file>