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395C"/>
    <a:srgbClr val="ED33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8955" y="2592148"/>
            <a:ext cx="8159187" cy="1845382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CA" sz="1800" dirty="0"/>
              <a:t>Praise:  For several happy newcomers to our fellowship</a:t>
            </a:r>
            <a:br>
              <a:rPr lang="en-CA" sz="1800" dirty="0"/>
            </a:br>
            <a:r>
              <a:rPr lang="en-CA" sz="1800" dirty="0"/>
              <a:t>            For recent major upgrades to our audio / video equipment </a:t>
            </a:r>
            <a:br>
              <a:rPr lang="en-CA" sz="1800" dirty="0"/>
            </a:br>
            <a:r>
              <a:rPr lang="en-CA" sz="1800" dirty="0"/>
              <a:t>Pray  :  For our upcoming AGM Feb 19th and for two people </a:t>
            </a:r>
            <a:br>
              <a:rPr lang="en-CA" sz="1800" dirty="0"/>
            </a:br>
            <a:r>
              <a:rPr lang="en-CA" sz="1800" dirty="0"/>
              <a:t>            joining our membership and the appointment of a new elder</a:t>
            </a:r>
            <a:br>
              <a:rPr lang="en-CA" sz="1800" dirty="0"/>
            </a:br>
            <a:r>
              <a:rPr lang="en-CA" sz="1800" dirty="0"/>
              <a:t>Events: Bible seminar with Dr. Jerry Benjamin, Feb. </a:t>
            </a:r>
            <a:r>
              <a:rPr lang="en-CA" sz="1800" dirty="0" smtClean="0"/>
              <a:t>24th-26</a:t>
            </a:r>
            <a:r>
              <a:rPr lang="en-CA" sz="1800" baseline="30000" dirty="0" smtClean="0"/>
              <a:t>th</a:t>
            </a:r>
            <a:r>
              <a:rPr lang="en-CA" dirty="0"/>
              <a:t/>
            </a:r>
            <a:br>
              <a:rPr lang="en-CA" dirty="0"/>
            </a:br>
            <a:endParaRPr lang="en-CA" sz="1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35106"/>
          </a:xfrm>
        </p:spPr>
        <p:txBody>
          <a:bodyPr>
            <a:normAutofit lnSpcReduction="10000"/>
          </a:bodyPr>
          <a:lstStyle/>
          <a:p>
            <a:pPr algn="ctr"/>
            <a:r>
              <a:rPr lang="en-CA" sz="4800" dirty="0" err="1" smtClean="0">
                <a:solidFill>
                  <a:srgbClr val="ED3358"/>
                </a:solidFill>
              </a:rPr>
              <a:t>Nanoose</a:t>
            </a:r>
            <a:r>
              <a:rPr lang="en-CA" sz="4800" dirty="0" smtClean="0">
                <a:solidFill>
                  <a:srgbClr val="ED3358"/>
                </a:solidFill>
              </a:rPr>
              <a:t> EFC</a:t>
            </a:r>
          </a:p>
          <a:p>
            <a:pPr algn="ctr"/>
            <a:r>
              <a:rPr lang="en-CA" sz="2200" dirty="0" smtClean="0"/>
              <a:t> </a:t>
            </a:r>
            <a:r>
              <a:rPr lang="en-CA" sz="2200" i="1" dirty="0" smtClean="0">
                <a:solidFill>
                  <a:srgbClr val="EE395C"/>
                </a:solidFill>
              </a:rPr>
              <a:t>LPD Church of the Week</a:t>
            </a:r>
          </a:p>
          <a:p>
            <a:pPr algn="ctr"/>
            <a:endParaRPr lang="en-CA" sz="2200" dirty="0" smtClean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588" y="469964"/>
            <a:ext cx="2835109" cy="16620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143" y="469963"/>
            <a:ext cx="1979712" cy="16620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392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16</TotalTime>
  <Words>10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Quotable</vt:lpstr>
      <vt:lpstr>Praise:  For several happy newcomers to our fellowship             For recent major upgrades to our audio / video equipment  Pray  :  For our upcoming AGM Feb 19th and for two people              joining our membership and the appointment of a new elder Events: Bible seminar with Dr. Jerry Benjamin, Feb. 24th-26th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Praise:  For several happy newcomers to our fellowship             For recent major upgrades to our audio / video equipment  Pray  :  For our upcoming AGM Feb 19th and for two people              joining our membership and the appointment of a new elder Events: Bible seminar with Dr. Jerry Benjamin, Feb. 24th-26th</dc:title>
  <dc:creator>LPD office</dc:creator>
  <cp:lastModifiedBy>LPD office</cp:lastModifiedBy>
  <cp:revision>2</cp:revision>
  <dcterms:created xsi:type="dcterms:W3CDTF">2017-01-26T02:44:28Z</dcterms:created>
  <dcterms:modified xsi:type="dcterms:W3CDTF">2017-01-26T03:00:31Z</dcterms:modified>
</cp:coreProperties>
</file>