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3F38"/>
    <a:srgbClr val="605F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31777" autoAdjust="0"/>
  </p:normalViewPr>
  <p:slideViewPr>
    <p:cSldViewPr snapToGrid="0">
      <p:cViewPr varScale="1">
        <p:scale>
          <a:sx n="20" d="100"/>
          <a:sy n="20" d="100"/>
        </p:scale>
        <p:origin x="2562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FAB0AD-1096-4C08-B758-98371D92C0EC}" type="datetimeFigureOut">
              <a:rPr lang="en-CA" smtClean="0"/>
              <a:t>2017-01-05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9D9E2-6E75-4A81-B9DE-6767D6E01D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9600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9D9E2-6E75-4A81-B9DE-6767D6E01D6D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6376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1/5/2017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1/5/2017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1/5/2017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1/5/2017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50000"/>
              <a:lumOff val="5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1/5/2017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20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8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6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2988" y="1414983"/>
            <a:ext cx="7885893" cy="978594"/>
          </a:xfrm>
        </p:spPr>
        <p:txBody>
          <a:bodyPr>
            <a:normAutofit/>
          </a:bodyPr>
          <a:lstStyle/>
          <a:p>
            <a:pPr algn="ctr"/>
            <a:r>
              <a:rPr lang="en-CA" dirty="0" smtClean="0"/>
              <a:t>Christ Community Church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3718" y="2533393"/>
            <a:ext cx="2998694" cy="493425"/>
          </a:xfrm>
        </p:spPr>
        <p:txBody>
          <a:bodyPr/>
          <a:lstStyle/>
          <a:p>
            <a:r>
              <a:rPr lang="en-CA" i="1" dirty="0" smtClean="0">
                <a:solidFill>
                  <a:schemeClr val="tx1"/>
                </a:solidFill>
              </a:rPr>
              <a:t>LPD Church of the Week</a:t>
            </a:r>
            <a:endParaRPr lang="en-CA" i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682" y="3793004"/>
            <a:ext cx="2479906" cy="18599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343" y="1247185"/>
            <a:ext cx="2169637" cy="21285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032384" y="2687932"/>
            <a:ext cx="2856694" cy="31393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CA" i="1" dirty="0" smtClean="0"/>
              <a:t>Please pray for: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CA" dirty="0" smtClean="0"/>
              <a:t>Pastor Miles and Lorie White as they transition to a new direction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CA" dirty="0" smtClean="0"/>
              <a:t>God’s will and direction in the installation of a new pastor.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CA" dirty="0" smtClean="0"/>
              <a:t>God’s provision for suitable accommodation and financial stability for a new pastor to this area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3718" y="5159005"/>
            <a:ext cx="3858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1419 Peninsula Road, Ucluelet  BC</a:t>
            </a:r>
            <a:endParaRPr lang="en-CA" sz="1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349" y="3375695"/>
            <a:ext cx="2465431" cy="143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39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ysClr val="windowText" lastClr="000000"/>
      </a:dk1>
      <a:lt1>
        <a:sysClr val="window" lastClr="FFFFFF"/>
      </a:lt1>
      <a:dk2>
        <a:srgbClr val="4A3F38"/>
      </a:dk2>
      <a:lt2>
        <a:srgbClr val="EEEDCB"/>
      </a:lt2>
      <a:accent1>
        <a:srgbClr val="818E9F"/>
      </a:accent1>
      <a:accent2>
        <a:srgbClr val="D26400"/>
      </a:accent2>
      <a:accent3>
        <a:srgbClr val="C3BA45"/>
      </a:accent3>
      <a:accent4>
        <a:srgbClr val="8A8552"/>
      </a:accent4>
      <a:accent5>
        <a:srgbClr val="F3B843"/>
      </a:accent5>
      <a:accent6>
        <a:srgbClr val="786C71"/>
      </a:accent6>
      <a:hlink>
        <a:srgbClr val="46A7CA"/>
      </a:hlink>
      <a:folHlink>
        <a:srgbClr val="B2B2B2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9935E573-C197-41A8-BCA1-5D5F62C560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23</TotalTime>
  <Words>58</Words>
  <Application>Microsoft Office PowerPoint</Application>
  <PresentationFormat>Widescreen</PresentationFormat>
  <Paragraphs>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Corbel</vt:lpstr>
      <vt:lpstr>Wingdings 2</vt:lpstr>
      <vt:lpstr>Frame</vt:lpstr>
      <vt:lpstr>Christ Community Church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 Community Church</dc:title>
  <dc:creator>LPD office</dc:creator>
  <cp:lastModifiedBy>LPD office</cp:lastModifiedBy>
  <cp:revision>3</cp:revision>
  <dcterms:created xsi:type="dcterms:W3CDTF">2017-01-05T17:00:34Z</dcterms:created>
  <dcterms:modified xsi:type="dcterms:W3CDTF">2017-01-05T17:24:19Z</dcterms:modified>
</cp:coreProperties>
</file>