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13A2-0C14-43EA-8BA7-AB1E0F404CB4}" type="datetimeFigureOut">
              <a:rPr lang="en-CA" smtClean="0"/>
              <a:t>2017-02-09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F728-858B-4C97-B2DF-B812883AD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720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13A2-0C14-43EA-8BA7-AB1E0F404CB4}" type="datetimeFigureOut">
              <a:rPr lang="en-CA" smtClean="0"/>
              <a:t>2017-02-09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F728-858B-4C97-B2DF-B812883AD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588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13A2-0C14-43EA-8BA7-AB1E0F404CB4}" type="datetimeFigureOut">
              <a:rPr lang="en-CA" smtClean="0"/>
              <a:t>2017-02-09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F728-858B-4C97-B2DF-B812883AD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9948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13A2-0C14-43EA-8BA7-AB1E0F404CB4}" type="datetimeFigureOut">
              <a:rPr lang="en-CA" smtClean="0"/>
              <a:t>2017-02-09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F728-858B-4C97-B2DF-B812883AD31C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6366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13A2-0C14-43EA-8BA7-AB1E0F404CB4}" type="datetimeFigureOut">
              <a:rPr lang="en-CA" smtClean="0"/>
              <a:t>2017-02-09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F728-858B-4C97-B2DF-B812883AD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315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13A2-0C14-43EA-8BA7-AB1E0F404CB4}" type="datetimeFigureOut">
              <a:rPr lang="en-CA" smtClean="0"/>
              <a:t>2017-02-09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F728-858B-4C97-B2DF-B812883AD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413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13A2-0C14-43EA-8BA7-AB1E0F404CB4}" type="datetimeFigureOut">
              <a:rPr lang="en-CA" smtClean="0"/>
              <a:t>2017-02-09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F728-858B-4C97-B2DF-B812883AD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8312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13A2-0C14-43EA-8BA7-AB1E0F404CB4}" type="datetimeFigureOut">
              <a:rPr lang="en-CA" smtClean="0"/>
              <a:t>2017-02-09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F728-858B-4C97-B2DF-B812883AD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9372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13A2-0C14-43EA-8BA7-AB1E0F404CB4}" type="datetimeFigureOut">
              <a:rPr lang="en-CA" smtClean="0"/>
              <a:t>2017-02-09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F728-858B-4C97-B2DF-B812883AD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735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13A2-0C14-43EA-8BA7-AB1E0F404CB4}" type="datetimeFigureOut">
              <a:rPr lang="en-CA" smtClean="0"/>
              <a:t>2017-02-09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F728-858B-4C97-B2DF-B812883AD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285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13A2-0C14-43EA-8BA7-AB1E0F404CB4}" type="datetimeFigureOut">
              <a:rPr lang="en-CA" smtClean="0"/>
              <a:t>2017-02-09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F728-858B-4C97-B2DF-B812883AD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620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13A2-0C14-43EA-8BA7-AB1E0F404CB4}" type="datetimeFigureOut">
              <a:rPr lang="en-CA" smtClean="0"/>
              <a:t>2017-02-09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F728-858B-4C97-B2DF-B812883AD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10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13A2-0C14-43EA-8BA7-AB1E0F404CB4}" type="datetimeFigureOut">
              <a:rPr lang="en-CA" smtClean="0"/>
              <a:t>2017-02-09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F728-858B-4C97-B2DF-B812883AD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94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13A2-0C14-43EA-8BA7-AB1E0F404CB4}" type="datetimeFigureOut">
              <a:rPr lang="en-CA" smtClean="0"/>
              <a:t>2017-02-09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F728-858B-4C97-B2DF-B812883AD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47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13A2-0C14-43EA-8BA7-AB1E0F404CB4}" type="datetimeFigureOut">
              <a:rPr lang="en-CA" smtClean="0"/>
              <a:t>2017-02-09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F728-858B-4C97-B2DF-B812883AD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430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13A2-0C14-43EA-8BA7-AB1E0F404CB4}" type="datetimeFigureOut">
              <a:rPr lang="en-CA" smtClean="0"/>
              <a:t>2017-02-09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F728-858B-4C97-B2DF-B812883AD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0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13A2-0C14-43EA-8BA7-AB1E0F404CB4}" type="datetimeFigureOut">
              <a:rPr lang="en-CA" smtClean="0"/>
              <a:t>2017-02-09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AF728-858B-4C97-B2DF-B812883AD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29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85B13A2-0C14-43EA-8BA7-AB1E0F404CB4}" type="datetimeFigureOut">
              <a:rPr lang="en-CA" smtClean="0"/>
              <a:t>2017-02-09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AF728-858B-4C97-B2DF-B812883AD3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5555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6073" y="437867"/>
            <a:ext cx="8825658" cy="1603875"/>
          </a:xfrm>
        </p:spPr>
        <p:txBody>
          <a:bodyPr/>
          <a:lstStyle/>
          <a:p>
            <a:r>
              <a:rPr lang="en-CA" dirty="0" smtClean="0"/>
              <a:t>Central </a:t>
            </a:r>
            <a:br>
              <a:rPr lang="en-CA" dirty="0" smtClean="0"/>
            </a:br>
            <a:r>
              <a:rPr lang="en-CA" sz="3200" dirty="0" smtClean="0"/>
              <a:t>Evangelical Free Church</a:t>
            </a:r>
            <a:endParaRPr lang="en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1317" y="2637056"/>
            <a:ext cx="7210520" cy="86142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CA" sz="2800" b="1" dirty="0" smtClean="0"/>
              <a:t>Church of the Week</a:t>
            </a:r>
            <a:r>
              <a:rPr lang="en-CA" sz="2800" b="1" dirty="0"/>
              <a:t> </a:t>
            </a:r>
            <a:endParaRPr lang="en-CA" sz="2800" b="1" dirty="0" smtClean="0"/>
          </a:p>
          <a:p>
            <a:pPr algn="r"/>
            <a:r>
              <a:rPr lang="en-CA" sz="2800" b="1" dirty="0" smtClean="0"/>
              <a:t>In Courtenay BC (Vancouver Island)</a:t>
            </a:r>
            <a:endParaRPr lang="en-CA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5" y="167523"/>
            <a:ext cx="3325908" cy="3748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375" y="4195482"/>
            <a:ext cx="109638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Has </a:t>
            </a:r>
            <a:r>
              <a:rPr lang="en-CA" sz="2800" dirty="0"/>
              <a:t>been welcoming new members, and serving in the community and local schools, while caring for an aging congregational family through a season of much sickness.  Please remember our health in your prayers,  and our outreach to our friends and neighbours.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589993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</TotalTime>
  <Words>58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Central  Evangelical Free Church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 Evangelical Free Church</dc:title>
  <dc:creator>LPD office</dc:creator>
  <cp:lastModifiedBy>LPD office</cp:lastModifiedBy>
  <cp:revision>1</cp:revision>
  <dcterms:created xsi:type="dcterms:W3CDTF">2017-02-09T18:52:41Z</dcterms:created>
  <dcterms:modified xsi:type="dcterms:W3CDTF">2017-02-09T18:56:50Z</dcterms:modified>
</cp:coreProperties>
</file>