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6517" y="900953"/>
            <a:ext cx="10341237" cy="928128"/>
          </a:xfrm>
        </p:spPr>
        <p:txBody>
          <a:bodyPr/>
          <a:lstStyle/>
          <a:p>
            <a:r>
              <a:rPr lang="en-CA" dirty="0" err="1" smtClean="0"/>
              <a:t>ParkDale</a:t>
            </a:r>
            <a:r>
              <a:rPr lang="en-CA" dirty="0" smtClean="0"/>
              <a:t> </a:t>
            </a:r>
            <a:r>
              <a:rPr lang="en-CA" sz="3200" dirty="0" smtClean="0"/>
              <a:t>evangelical Free Church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4681" y="2403479"/>
            <a:ext cx="9001462" cy="4206499"/>
          </a:xfrm>
        </p:spPr>
        <p:txBody>
          <a:bodyPr>
            <a:normAutofit/>
          </a:bodyPr>
          <a:lstStyle/>
          <a:p>
            <a:pPr algn="l"/>
            <a:r>
              <a:rPr lang="en-CA" sz="2000" dirty="0">
                <a:effectLst/>
              </a:rPr>
              <a:t>·         </a:t>
            </a:r>
            <a:r>
              <a:rPr lang="en-CA" sz="2000" b="1" dirty="0">
                <a:effectLst/>
              </a:rPr>
              <a:t>Praise </a:t>
            </a:r>
            <a:r>
              <a:rPr lang="en-CA" sz="2000" b="1" dirty="0" smtClean="0">
                <a:effectLst/>
              </a:rPr>
              <a:t>points</a:t>
            </a:r>
            <a:endParaRPr lang="en-CA" sz="2000" b="1" dirty="0">
              <a:effectLst/>
            </a:endParaRPr>
          </a:p>
          <a:p>
            <a:pPr algn="l"/>
            <a:r>
              <a:rPr lang="en-CA" sz="2000" dirty="0">
                <a:effectLst/>
              </a:rPr>
              <a:t>- new members, attenders, and small groups; new leaders elected</a:t>
            </a:r>
          </a:p>
          <a:p>
            <a:pPr algn="l"/>
            <a:r>
              <a:rPr lang="en-CA" sz="2000" dirty="0">
                <a:effectLst/>
              </a:rPr>
              <a:t>·         </a:t>
            </a:r>
            <a:r>
              <a:rPr lang="en-CA" sz="2000" b="1" dirty="0">
                <a:effectLst/>
              </a:rPr>
              <a:t>Prayer requests</a:t>
            </a:r>
          </a:p>
          <a:p>
            <a:pPr algn="l"/>
            <a:r>
              <a:rPr lang="en-CA" sz="2000" dirty="0">
                <a:effectLst/>
              </a:rPr>
              <a:t>- clarity for how God is leading us to reach out to our community</a:t>
            </a:r>
          </a:p>
          <a:p>
            <a:pPr algn="l"/>
            <a:r>
              <a:rPr lang="en-CA" sz="2000" dirty="0">
                <a:effectLst/>
              </a:rPr>
              <a:t>- for a grant for a Summer Intern</a:t>
            </a:r>
          </a:p>
          <a:p>
            <a:pPr algn="l"/>
            <a:r>
              <a:rPr lang="en-CA" sz="2000" dirty="0">
                <a:effectLst/>
              </a:rPr>
              <a:t>·         </a:t>
            </a:r>
            <a:r>
              <a:rPr lang="en-CA" sz="2000" b="1" dirty="0">
                <a:effectLst/>
              </a:rPr>
              <a:t>Upcoming/Recent Past events</a:t>
            </a:r>
          </a:p>
          <a:p>
            <a:pPr algn="l"/>
            <a:r>
              <a:rPr lang="en-CA" sz="2000" dirty="0">
                <a:effectLst/>
              </a:rPr>
              <a:t>- our Daycare and Junior Church both did Christmas concerts</a:t>
            </a:r>
          </a:p>
          <a:p>
            <a:pPr algn="l"/>
            <a:r>
              <a:rPr lang="en-CA" sz="2000" dirty="0">
                <a:effectLst/>
              </a:rPr>
              <a:t>- opportunities to start &amp; host recovery ministries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8871" y="470647"/>
            <a:ext cx="50426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LPD Church of the Week</a:t>
            </a:r>
            <a:endParaRPr lang="en-CA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602506" y="1837487"/>
            <a:ext cx="4935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800" dirty="0" smtClean="0"/>
              <a:t>Victoria, BC </a:t>
            </a:r>
            <a:endParaRPr lang="en-CA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16"/>
          <a:stretch/>
        </p:blipFill>
        <p:spPr>
          <a:xfrm>
            <a:off x="8213918" y="4431555"/>
            <a:ext cx="3729318" cy="217842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7754" y="314616"/>
            <a:ext cx="1225482" cy="1358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0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6D8C60"/>
      </a:dk2>
      <a:lt2>
        <a:srgbClr val="B1D7A1"/>
      </a:lt2>
      <a:accent1>
        <a:srgbClr val="81B992"/>
      </a:accent1>
      <a:accent2>
        <a:srgbClr val="9ABC65"/>
      </a:accent2>
      <a:accent3>
        <a:srgbClr val="BDB564"/>
      </a:accent3>
      <a:accent4>
        <a:srgbClr val="BD8964"/>
      </a:accent4>
      <a:accent5>
        <a:srgbClr val="BD6466"/>
      </a:accent5>
      <a:accent6>
        <a:srgbClr val="64A4BD"/>
      </a:accent6>
      <a:hlink>
        <a:srgbClr val="8CCC71"/>
      </a:hlink>
      <a:folHlink>
        <a:srgbClr val="A4C795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4539428D-6454-4FE6-B992-2D59F0AC2F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8</TotalTime>
  <Words>13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Bookman Old Style</vt:lpstr>
      <vt:lpstr>Rockwell</vt:lpstr>
      <vt:lpstr>Damask</vt:lpstr>
      <vt:lpstr>ParkDale evangelical Free Church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ParkDale evangelical Free Church</dc:title>
  <dc:creator>LPD office</dc:creator>
  <cp:lastModifiedBy>LPD office</cp:lastModifiedBy>
  <cp:revision>1</cp:revision>
  <dcterms:created xsi:type="dcterms:W3CDTF">2017-02-02T17:39:10Z</dcterms:created>
  <dcterms:modified xsi:type="dcterms:W3CDTF">2017-02-02T17:47:40Z</dcterms:modified>
</cp:coreProperties>
</file>